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5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6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7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8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9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0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11.xml" ContentType="application/vnd.openxmlformats-officedocument.presentationml.notesSlide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99" r:id="rId2"/>
    <p:sldId id="333" r:id="rId3"/>
    <p:sldId id="301" r:id="rId4"/>
    <p:sldId id="365" r:id="rId5"/>
    <p:sldId id="258" r:id="rId6"/>
    <p:sldId id="302" r:id="rId7"/>
    <p:sldId id="336" r:id="rId8"/>
    <p:sldId id="337" r:id="rId9"/>
    <p:sldId id="343" r:id="rId10"/>
    <p:sldId id="348" r:id="rId11"/>
    <p:sldId id="351" r:id="rId12"/>
    <p:sldId id="355" r:id="rId13"/>
    <p:sldId id="322" r:id="rId14"/>
    <p:sldId id="271" r:id="rId15"/>
    <p:sldId id="323" r:id="rId16"/>
    <p:sldId id="324" r:id="rId17"/>
    <p:sldId id="330" r:id="rId18"/>
    <p:sldId id="278" r:id="rId19"/>
    <p:sldId id="325" r:id="rId20"/>
    <p:sldId id="357" r:id="rId21"/>
    <p:sldId id="358" r:id="rId22"/>
    <p:sldId id="279" r:id="rId23"/>
    <p:sldId id="276" r:id="rId24"/>
    <p:sldId id="368" r:id="rId25"/>
    <p:sldId id="289" r:id="rId26"/>
    <p:sldId id="277" r:id="rId27"/>
    <p:sldId id="369" r:id="rId28"/>
    <p:sldId id="370" r:id="rId29"/>
    <p:sldId id="280" r:id="rId30"/>
    <p:sldId id="281" r:id="rId31"/>
    <p:sldId id="360" r:id="rId32"/>
    <p:sldId id="367" r:id="rId33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DB7B"/>
    <a:srgbClr val="00823B"/>
    <a:srgbClr val="CCE9AD"/>
    <a:srgbClr val="FFFF66"/>
    <a:srgbClr val="FEF9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497" autoAdjust="0"/>
  </p:normalViewPr>
  <p:slideViewPr>
    <p:cSldViewPr>
      <p:cViewPr varScale="1">
        <p:scale>
          <a:sx n="88" d="100"/>
          <a:sy n="88" d="100"/>
        </p:scale>
        <p:origin x="100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jpeg"/></Relationships>
</file>

<file path=ppt/diagrams/_rels/data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0.jpeg"/><Relationship Id="rId1" Type="http://schemas.openxmlformats.org/officeDocument/2006/relationships/image" Target="../media/image10.jpeg"/></Relationships>
</file>

<file path=ppt/diagrams/_rels/data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image" Target="../media/image14.jpeg"/></Relationships>
</file>

<file path=ppt/diagrams/_rels/data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jpeg"/></Relationships>
</file>

<file path=ppt/diagrams/_rels/data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jpeg"/></Relationships>
</file>

<file path=ppt/diagrams/_rels/data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jpeg"/></Relationships>
</file>

<file path=ppt/diagrams/_rels/data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jpeg"/></Relationships>
</file>

<file path=ppt/diagrams/_rels/data2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jpeg"/></Relationships>
</file>

<file path=ppt/diagrams/_rels/data2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jpeg"/></Relationships>
</file>

<file path=ppt/diagrams/_rels/data2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jpeg"/></Relationships>
</file>

<file path=ppt/diagrams/_rels/data28.xml.rels><?xml version="1.0" encoding="UTF-8" standalone="yes"?>
<Relationships xmlns="http://schemas.openxmlformats.org/package/2006/relationships"><Relationship Id="rId1" Type="http://schemas.openxmlformats.org/officeDocument/2006/relationships/image" Target="../media/image31.jpe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diagrams/_rels/drawing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jpeg"/></Relationships>
</file>

<file path=ppt/diagrams/_rels/drawing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0.jpeg"/><Relationship Id="rId1" Type="http://schemas.openxmlformats.org/officeDocument/2006/relationships/image" Target="../media/image10.jpeg"/></Relationships>
</file>

<file path=ppt/diagrams/_rels/drawing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image" Target="../media/image14.jpeg"/></Relationships>
</file>

<file path=ppt/diagrams/_rels/drawing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jpeg"/></Relationships>
</file>

<file path=ppt/diagrams/_rels/drawing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jpeg"/></Relationships>
</file>

<file path=ppt/diagrams/_rels/drawing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jpeg"/></Relationships>
</file>

<file path=ppt/diagrams/_rels/drawing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jpeg"/></Relationships>
</file>

<file path=ppt/diagrams/_rels/drawing2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jpeg"/></Relationships>
</file>

<file path=ppt/diagrams/_rels/drawing2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jpeg"/></Relationships>
</file>

<file path=ppt/diagrams/_rels/drawing2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jpeg"/></Relationships>
</file>

<file path=ppt/diagrams/_rels/drawing28.xml.rels><?xml version="1.0" encoding="UTF-8" standalone="yes"?>
<Relationships xmlns="http://schemas.openxmlformats.org/package/2006/relationships"><Relationship Id="rId1" Type="http://schemas.openxmlformats.org/officeDocument/2006/relationships/image" Target="../media/image31.jpe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1#7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3B8884-C924-4D66-AA84-B44F0F25C755}" type="doc">
      <dgm:prSet loTypeId="urn:microsoft.com/office/officeart/2005/8/layout/lProcess3" loCatId="process" qsTypeId="urn:microsoft.com/office/officeart/2005/8/quickstyle/simple1" qsCatId="simple" csTypeId="urn:microsoft.com/office/officeart/2005/8/colors/colorful1#4" csCatId="colorful" phldr="1"/>
      <dgm:spPr/>
      <dgm:t>
        <a:bodyPr/>
        <a:lstStyle/>
        <a:p>
          <a:endParaRPr lang="en-US"/>
        </a:p>
      </dgm:t>
    </dgm:pt>
    <dgm:pt modelId="{6EAC15D2-4D0B-4AB1-8501-5158BB5CDDDD}">
      <dgm:prSet phldrT="[Text]" custT="1"/>
      <dgm:spPr/>
      <dgm:t>
        <a:bodyPr/>
        <a:lstStyle/>
        <a:p>
          <a:r>
            <a:rPr lang="id-ID" sz="3600" dirty="0"/>
            <a:t>1</a:t>
          </a:r>
        </a:p>
      </dgm:t>
    </dgm:pt>
    <dgm:pt modelId="{4E1AE606-E789-448E-AB5E-ECD461D1749B}" type="parTrans" cxnId="{3D3B5D0E-B275-482D-92F0-E59B62E2D617}">
      <dgm:prSet/>
      <dgm:spPr/>
      <dgm:t>
        <a:bodyPr/>
        <a:lstStyle/>
        <a:p>
          <a:endParaRPr lang="id-ID"/>
        </a:p>
      </dgm:t>
    </dgm:pt>
    <dgm:pt modelId="{A24743F6-D4CC-42F2-8B0C-46A6F9A04CB7}" type="sibTrans" cxnId="{3D3B5D0E-B275-482D-92F0-E59B62E2D617}">
      <dgm:prSet/>
      <dgm:spPr/>
      <dgm:t>
        <a:bodyPr/>
        <a:lstStyle/>
        <a:p>
          <a:endParaRPr lang="id-ID"/>
        </a:p>
      </dgm:t>
    </dgm:pt>
    <dgm:pt modelId="{246519DB-D537-450A-A5CC-34A2C54AA401}">
      <dgm:prSet phldrT="[Text]" custT="1"/>
      <dgm:spPr/>
      <dgm:t>
        <a:bodyPr/>
        <a:lstStyle/>
        <a:p>
          <a:r>
            <a:rPr lang="id-ID" sz="3600" dirty="0"/>
            <a:t>2</a:t>
          </a:r>
        </a:p>
      </dgm:t>
    </dgm:pt>
    <dgm:pt modelId="{02DB653F-A686-4B97-B610-A7A869D97AE0}" type="parTrans" cxnId="{DA8FC8A3-6741-4C2B-9D73-0F289F453734}">
      <dgm:prSet/>
      <dgm:spPr/>
      <dgm:t>
        <a:bodyPr/>
        <a:lstStyle/>
        <a:p>
          <a:endParaRPr lang="id-ID"/>
        </a:p>
      </dgm:t>
    </dgm:pt>
    <dgm:pt modelId="{6155D1B8-6932-46FD-8AE4-AD86CBEAA3EC}" type="sibTrans" cxnId="{DA8FC8A3-6741-4C2B-9D73-0F289F453734}">
      <dgm:prSet/>
      <dgm:spPr/>
      <dgm:t>
        <a:bodyPr/>
        <a:lstStyle/>
        <a:p>
          <a:endParaRPr lang="id-ID"/>
        </a:p>
      </dgm:t>
    </dgm:pt>
    <dgm:pt modelId="{08243D19-126F-4E67-BE0B-0DD606C6B9FA}">
      <dgm:prSet phldrT="[Text]" custT="1"/>
      <dgm:spPr/>
      <dgm:t>
        <a:bodyPr/>
        <a:lstStyle/>
        <a:p>
          <a:r>
            <a:rPr lang="id-ID" sz="3600" dirty="0"/>
            <a:t>3</a:t>
          </a:r>
        </a:p>
      </dgm:t>
    </dgm:pt>
    <dgm:pt modelId="{BFD848A1-AF14-471F-AA5A-13E6E4B13F1F}" type="parTrans" cxnId="{16D91D08-FB24-4B2B-961F-568324054DB4}">
      <dgm:prSet/>
      <dgm:spPr/>
      <dgm:t>
        <a:bodyPr/>
        <a:lstStyle/>
        <a:p>
          <a:endParaRPr lang="id-ID"/>
        </a:p>
      </dgm:t>
    </dgm:pt>
    <dgm:pt modelId="{F66ABCAA-8A53-40CC-95AF-BDCA44BE4962}" type="sibTrans" cxnId="{16D91D08-FB24-4B2B-961F-568324054DB4}">
      <dgm:prSet/>
      <dgm:spPr/>
      <dgm:t>
        <a:bodyPr/>
        <a:lstStyle/>
        <a:p>
          <a:endParaRPr lang="id-ID"/>
        </a:p>
      </dgm:t>
    </dgm:pt>
    <dgm:pt modelId="{7F1362CA-6931-433B-94A2-CA94ABF77027}">
      <dgm:prSet phldrT="[Text]" custT="1"/>
      <dgm:spPr/>
      <dgm:t>
        <a:bodyPr/>
        <a:lstStyle/>
        <a:p>
          <a:r>
            <a:rPr lang="id-ID" sz="3600" dirty="0"/>
            <a:t>4</a:t>
          </a:r>
        </a:p>
      </dgm:t>
    </dgm:pt>
    <dgm:pt modelId="{89174623-FA03-4039-BC55-556629E81903}" type="parTrans" cxnId="{AAD48BA7-8C3B-4067-8072-6A9FD8C03FD3}">
      <dgm:prSet/>
      <dgm:spPr/>
      <dgm:t>
        <a:bodyPr/>
        <a:lstStyle/>
        <a:p>
          <a:endParaRPr lang="id-ID"/>
        </a:p>
      </dgm:t>
    </dgm:pt>
    <dgm:pt modelId="{1C029A50-8A7C-470F-A97C-8198F35861B8}" type="sibTrans" cxnId="{AAD48BA7-8C3B-4067-8072-6A9FD8C03FD3}">
      <dgm:prSet/>
      <dgm:spPr/>
      <dgm:t>
        <a:bodyPr/>
        <a:lstStyle/>
        <a:p>
          <a:endParaRPr lang="id-ID"/>
        </a:p>
      </dgm:t>
    </dgm:pt>
    <dgm:pt modelId="{4925B0C2-7FB6-4858-861E-64886C395943}">
      <dgm:prSet phldrT="[Text]" custT="1"/>
      <dgm:spPr/>
      <dgm:t>
        <a:bodyPr/>
        <a:lstStyle/>
        <a:p>
          <a:r>
            <a:rPr lang="id-ID" sz="3600" dirty="0"/>
            <a:t>5</a:t>
          </a:r>
        </a:p>
      </dgm:t>
    </dgm:pt>
    <dgm:pt modelId="{41D3972A-E988-4B5C-8F5A-C1A5C4DEA052}" type="parTrans" cxnId="{12D516CA-3341-4757-8D24-744D74B4F9F6}">
      <dgm:prSet/>
      <dgm:spPr/>
      <dgm:t>
        <a:bodyPr/>
        <a:lstStyle/>
        <a:p>
          <a:endParaRPr lang="id-ID"/>
        </a:p>
      </dgm:t>
    </dgm:pt>
    <dgm:pt modelId="{39568568-0AD0-492F-A01F-0454B13D7FFD}" type="sibTrans" cxnId="{12D516CA-3341-4757-8D24-744D74B4F9F6}">
      <dgm:prSet/>
      <dgm:spPr/>
      <dgm:t>
        <a:bodyPr/>
        <a:lstStyle/>
        <a:p>
          <a:endParaRPr lang="id-ID"/>
        </a:p>
      </dgm:t>
    </dgm:pt>
    <dgm:pt modelId="{ABC69FD3-B0B8-4BA7-AED4-9B9D7AC85FB5}">
      <dgm:prSet phldrT="[Text]" custT="1"/>
      <dgm:spPr/>
      <dgm:t>
        <a:bodyPr/>
        <a:lstStyle/>
        <a:p>
          <a:pPr algn="l"/>
          <a:r>
            <a:rPr lang="id-ID" sz="2400" dirty="0"/>
            <a:t>Pendahuluan</a:t>
          </a:r>
        </a:p>
      </dgm:t>
    </dgm:pt>
    <dgm:pt modelId="{8B19DC66-BD69-4EA3-B125-1D16C1BEF985}" type="parTrans" cxnId="{C5BDEBAF-2CFE-423B-8A08-FB7390C1E63A}">
      <dgm:prSet/>
      <dgm:spPr/>
      <dgm:t>
        <a:bodyPr/>
        <a:lstStyle/>
        <a:p>
          <a:endParaRPr lang="id-ID"/>
        </a:p>
      </dgm:t>
    </dgm:pt>
    <dgm:pt modelId="{2BDCCBC2-048E-4AA0-AA8F-F2EF94E5FDD0}" type="sibTrans" cxnId="{C5BDEBAF-2CFE-423B-8A08-FB7390C1E63A}">
      <dgm:prSet/>
      <dgm:spPr/>
      <dgm:t>
        <a:bodyPr/>
        <a:lstStyle/>
        <a:p>
          <a:endParaRPr lang="id-ID"/>
        </a:p>
      </dgm:t>
    </dgm:pt>
    <dgm:pt modelId="{74CD975B-E221-4B94-92C3-DC3A61E9D8A9}">
      <dgm:prSet phldrT="[Text]" custT="1"/>
      <dgm:spPr/>
      <dgm:t>
        <a:bodyPr/>
        <a:lstStyle/>
        <a:p>
          <a:pPr algn="l"/>
          <a:r>
            <a:rPr lang="id-ID" sz="2400" dirty="0"/>
            <a:t>Peran anggota komunitas sekolah dalam penjaminan keamanan pangan</a:t>
          </a:r>
        </a:p>
      </dgm:t>
    </dgm:pt>
    <dgm:pt modelId="{20B8B3FE-9F9A-4E52-9673-4BD2711367D4}" type="parTrans" cxnId="{847B74C3-F955-4CCB-AED5-3008ACA8563E}">
      <dgm:prSet/>
      <dgm:spPr/>
      <dgm:t>
        <a:bodyPr/>
        <a:lstStyle/>
        <a:p>
          <a:endParaRPr lang="id-ID"/>
        </a:p>
      </dgm:t>
    </dgm:pt>
    <dgm:pt modelId="{42BABA3C-BCF8-45A7-83CB-E33AA99434E8}" type="sibTrans" cxnId="{847B74C3-F955-4CCB-AED5-3008ACA8563E}">
      <dgm:prSet/>
      <dgm:spPr/>
      <dgm:t>
        <a:bodyPr/>
        <a:lstStyle/>
        <a:p>
          <a:endParaRPr lang="id-ID"/>
        </a:p>
      </dgm:t>
    </dgm:pt>
    <dgm:pt modelId="{47A6B155-585D-469D-BE5C-8778729D139B}">
      <dgm:prSet phldrT="[Text]" custT="1"/>
      <dgm:spPr/>
      <dgm:t>
        <a:bodyPr/>
        <a:lstStyle/>
        <a:p>
          <a:pPr algn="l"/>
          <a:r>
            <a:rPr lang="id-ID" sz="2400" dirty="0"/>
            <a:t>Pembentukan tim keamanan pangan sekolah</a:t>
          </a:r>
        </a:p>
      </dgm:t>
    </dgm:pt>
    <dgm:pt modelId="{E81694DD-0946-4E79-A6B2-6C129415CD54}" type="parTrans" cxnId="{31CCEA35-0CFD-4EF5-8245-A879D07B181C}">
      <dgm:prSet/>
      <dgm:spPr/>
      <dgm:t>
        <a:bodyPr/>
        <a:lstStyle/>
        <a:p>
          <a:endParaRPr lang="id-ID"/>
        </a:p>
      </dgm:t>
    </dgm:pt>
    <dgm:pt modelId="{11B447D2-FEB2-4ED0-82A0-9DCCF79B770F}" type="sibTrans" cxnId="{31CCEA35-0CFD-4EF5-8245-A879D07B181C}">
      <dgm:prSet/>
      <dgm:spPr/>
      <dgm:t>
        <a:bodyPr/>
        <a:lstStyle/>
        <a:p>
          <a:endParaRPr lang="id-ID"/>
        </a:p>
      </dgm:t>
    </dgm:pt>
    <dgm:pt modelId="{04AEC65F-B8F7-4B39-A3D6-5E696491595D}">
      <dgm:prSet phldrT="[Text]" custT="1"/>
      <dgm:spPr/>
      <dgm:t>
        <a:bodyPr/>
        <a:lstStyle/>
        <a:p>
          <a:pPr algn="l"/>
          <a:r>
            <a:rPr lang="id-ID" sz="2400" dirty="0"/>
            <a:t>Manajemen keamanan pangan sekolah </a:t>
          </a:r>
        </a:p>
      </dgm:t>
    </dgm:pt>
    <dgm:pt modelId="{7CA8491A-7235-4DDA-BBD7-A1A888A92669}" type="parTrans" cxnId="{F3547DED-F3BF-4BDD-87DE-D4EAB15F8283}">
      <dgm:prSet/>
      <dgm:spPr/>
      <dgm:t>
        <a:bodyPr/>
        <a:lstStyle/>
        <a:p>
          <a:endParaRPr lang="id-ID"/>
        </a:p>
      </dgm:t>
    </dgm:pt>
    <dgm:pt modelId="{95C4D807-DF7F-4111-A7E0-A72C216C249D}" type="sibTrans" cxnId="{F3547DED-F3BF-4BDD-87DE-D4EAB15F8283}">
      <dgm:prSet/>
      <dgm:spPr/>
      <dgm:t>
        <a:bodyPr/>
        <a:lstStyle/>
        <a:p>
          <a:endParaRPr lang="id-ID"/>
        </a:p>
      </dgm:t>
    </dgm:pt>
    <dgm:pt modelId="{9C591C87-DBD4-435D-B7E2-026AECCF3D46}">
      <dgm:prSet phldrT="[Text]" custT="1"/>
      <dgm:spPr/>
      <dgm:t>
        <a:bodyPr/>
        <a:lstStyle/>
        <a:p>
          <a:pPr algn="l"/>
          <a:r>
            <a:rPr lang="en-US" sz="2400" dirty="0" err="1"/>
            <a:t>Fasilitator</a:t>
          </a:r>
          <a:r>
            <a:rPr lang="en-US" sz="2400" dirty="0"/>
            <a:t> </a:t>
          </a:r>
          <a:r>
            <a:rPr lang="en-US" sz="2400" dirty="0" err="1"/>
            <a:t>Keamanan</a:t>
          </a:r>
          <a:r>
            <a:rPr lang="en-US" sz="2400" dirty="0"/>
            <a:t> Pangan </a:t>
          </a:r>
          <a:r>
            <a:rPr lang="en-US" sz="2400" dirty="0" err="1"/>
            <a:t>Sekolah</a:t>
          </a:r>
          <a:endParaRPr lang="id-ID" sz="2400" dirty="0"/>
        </a:p>
      </dgm:t>
    </dgm:pt>
    <dgm:pt modelId="{83618F0D-EB6A-4420-94E1-A17A7396DA11}" type="parTrans" cxnId="{4C5BB69D-EC9D-40C5-9C1C-82DD27EBC68E}">
      <dgm:prSet/>
      <dgm:spPr/>
      <dgm:t>
        <a:bodyPr/>
        <a:lstStyle/>
        <a:p>
          <a:endParaRPr lang="id-ID"/>
        </a:p>
      </dgm:t>
    </dgm:pt>
    <dgm:pt modelId="{D3986036-4F0C-4D2F-B3D1-2061A755B359}" type="sibTrans" cxnId="{4C5BB69D-EC9D-40C5-9C1C-82DD27EBC68E}">
      <dgm:prSet/>
      <dgm:spPr/>
      <dgm:t>
        <a:bodyPr/>
        <a:lstStyle/>
        <a:p>
          <a:endParaRPr lang="id-ID"/>
        </a:p>
      </dgm:t>
    </dgm:pt>
    <dgm:pt modelId="{A005B216-1959-4C31-8A46-CF5F81805307}">
      <dgm:prSet phldrT="[Text]" custT="1"/>
      <dgm:spPr/>
      <dgm:t>
        <a:bodyPr/>
        <a:lstStyle/>
        <a:p>
          <a:pPr algn="l">
            <a:tabLst>
              <a:tab pos="914400" algn="l"/>
            </a:tabLst>
          </a:pPr>
          <a:r>
            <a:rPr lang="en-US" sz="4800" dirty="0"/>
            <a:t>     </a:t>
          </a:r>
          <a:r>
            <a:rPr lang="id-ID" sz="2400" dirty="0"/>
            <a:t>P</a:t>
          </a:r>
          <a:r>
            <a:rPr lang="en-US" sz="2400" dirty="0" err="1"/>
            <a:t>enutup</a:t>
          </a:r>
          <a:endParaRPr lang="id-ID" sz="2400" dirty="0"/>
        </a:p>
      </dgm:t>
    </dgm:pt>
    <dgm:pt modelId="{B250C01D-9E32-4E3B-88D3-13DA84B70559}" type="parTrans" cxnId="{8C1509A1-9B83-4274-8D93-C0FDC80664E9}">
      <dgm:prSet/>
      <dgm:spPr/>
      <dgm:t>
        <a:bodyPr/>
        <a:lstStyle/>
        <a:p>
          <a:endParaRPr lang="en-US"/>
        </a:p>
      </dgm:t>
    </dgm:pt>
    <dgm:pt modelId="{DB830F70-9623-4F5D-AF9B-1E5D5E4B1457}" type="sibTrans" cxnId="{8C1509A1-9B83-4274-8D93-C0FDC80664E9}">
      <dgm:prSet/>
      <dgm:spPr/>
      <dgm:t>
        <a:bodyPr/>
        <a:lstStyle/>
        <a:p>
          <a:endParaRPr lang="en-US"/>
        </a:p>
      </dgm:t>
    </dgm:pt>
    <dgm:pt modelId="{764AA0F0-23F0-41BF-AD57-52E83C6C9E55}">
      <dgm:prSet phldrT="[Text]" custT="1"/>
      <dgm:spPr/>
      <dgm:t>
        <a:bodyPr/>
        <a:lstStyle/>
        <a:p>
          <a:r>
            <a:rPr lang="en-US" sz="3600" dirty="0"/>
            <a:t>6</a:t>
          </a:r>
          <a:endParaRPr lang="id-ID" sz="3600" dirty="0"/>
        </a:p>
      </dgm:t>
    </dgm:pt>
    <dgm:pt modelId="{D6BADF83-588E-4AFF-936F-6B6ECC3C92B3}" type="parTrans" cxnId="{7497974D-CA14-44BB-B9F4-E7D566FA1D4C}">
      <dgm:prSet/>
      <dgm:spPr/>
      <dgm:t>
        <a:bodyPr/>
        <a:lstStyle/>
        <a:p>
          <a:endParaRPr lang="en-US"/>
        </a:p>
      </dgm:t>
    </dgm:pt>
    <dgm:pt modelId="{E8B15C40-DE39-4896-9DEE-65EBBBFDEB46}" type="sibTrans" cxnId="{7497974D-CA14-44BB-B9F4-E7D566FA1D4C}">
      <dgm:prSet/>
      <dgm:spPr/>
      <dgm:t>
        <a:bodyPr/>
        <a:lstStyle/>
        <a:p>
          <a:endParaRPr lang="en-US"/>
        </a:p>
      </dgm:t>
    </dgm:pt>
    <dgm:pt modelId="{C6AF3F3E-56FB-4352-B527-9460BB4136D9}" type="pres">
      <dgm:prSet presAssocID="{263B8884-C924-4D66-AA84-B44F0F25C755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44C8B935-91CB-404C-87CF-CCD9DB10E650}" type="pres">
      <dgm:prSet presAssocID="{6EAC15D2-4D0B-4AB1-8501-5158BB5CDDDD}" presName="horFlow" presStyleCnt="0"/>
      <dgm:spPr/>
    </dgm:pt>
    <dgm:pt modelId="{BDF4DF61-BCF1-4B2B-8013-470BFB174805}" type="pres">
      <dgm:prSet presAssocID="{6EAC15D2-4D0B-4AB1-8501-5158BB5CDDDD}" presName="bigChev" presStyleLbl="node1" presStyleIdx="0" presStyleCnt="7" custScaleX="137423" custScaleY="221863"/>
      <dgm:spPr/>
    </dgm:pt>
    <dgm:pt modelId="{59F7E44F-6E33-421A-A8DC-42FCAA6E5ABA}" type="pres">
      <dgm:prSet presAssocID="{8B19DC66-BD69-4EA3-B125-1D16C1BEF985}" presName="parTrans" presStyleCnt="0"/>
      <dgm:spPr/>
    </dgm:pt>
    <dgm:pt modelId="{84014D27-D5C5-41E6-8BBC-673F782EF0A5}" type="pres">
      <dgm:prSet presAssocID="{ABC69FD3-B0B8-4BA7-AED4-9B9D7AC85FB5}" presName="node" presStyleLbl="alignAccFollowNode1" presStyleIdx="0" presStyleCnt="5" custScaleX="892411" custScaleY="249186" custLinFactX="-25717" custLinFactNeighborX="-100000">
        <dgm:presLayoutVars>
          <dgm:bulletEnabled val="1"/>
        </dgm:presLayoutVars>
      </dgm:prSet>
      <dgm:spPr/>
    </dgm:pt>
    <dgm:pt modelId="{B899F33B-3C38-4783-AB0D-9A48E7510AC5}" type="pres">
      <dgm:prSet presAssocID="{6EAC15D2-4D0B-4AB1-8501-5158BB5CDDDD}" presName="vSp" presStyleCnt="0"/>
      <dgm:spPr/>
    </dgm:pt>
    <dgm:pt modelId="{DA77E3E8-D2C3-4EC1-9804-192E4CF9B6E1}" type="pres">
      <dgm:prSet presAssocID="{246519DB-D537-450A-A5CC-34A2C54AA401}" presName="horFlow" presStyleCnt="0"/>
      <dgm:spPr/>
    </dgm:pt>
    <dgm:pt modelId="{D47AAFB6-367F-4867-ADD3-C605DA68F9CA}" type="pres">
      <dgm:prSet presAssocID="{246519DB-D537-450A-A5CC-34A2C54AA401}" presName="bigChev" presStyleLbl="node1" presStyleIdx="1" presStyleCnt="7" custScaleX="137423" custScaleY="221863"/>
      <dgm:spPr/>
    </dgm:pt>
    <dgm:pt modelId="{CE4219E4-4E37-4A4F-9582-5D460B37D717}" type="pres">
      <dgm:prSet presAssocID="{20B8B3FE-9F9A-4E52-9673-4BD2711367D4}" presName="parTrans" presStyleCnt="0"/>
      <dgm:spPr/>
    </dgm:pt>
    <dgm:pt modelId="{08AEF60A-923D-4BCD-87DE-EE44D22C3BA1}" type="pres">
      <dgm:prSet presAssocID="{74CD975B-E221-4B94-92C3-DC3A61E9D8A9}" presName="node" presStyleLbl="alignAccFollowNode1" presStyleIdx="1" presStyleCnt="5" custScaleX="892411" custScaleY="249186" custLinFactX="-25717" custLinFactNeighborX="-100000">
        <dgm:presLayoutVars>
          <dgm:bulletEnabled val="1"/>
        </dgm:presLayoutVars>
      </dgm:prSet>
      <dgm:spPr/>
    </dgm:pt>
    <dgm:pt modelId="{3B90D4BE-45FC-4B97-A12B-63E455C68B4E}" type="pres">
      <dgm:prSet presAssocID="{246519DB-D537-450A-A5CC-34A2C54AA401}" presName="vSp" presStyleCnt="0"/>
      <dgm:spPr/>
    </dgm:pt>
    <dgm:pt modelId="{52844519-DFC0-42D0-A656-62EDEF62CC0A}" type="pres">
      <dgm:prSet presAssocID="{08243D19-126F-4E67-BE0B-0DD606C6B9FA}" presName="horFlow" presStyleCnt="0"/>
      <dgm:spPr/>
    </dgm:pt>
    <dgm:pt modelId="{CBB93759-4E05-4C08-830E-EB82E90D5A27}" type="pres">
      <dgm:prSet presAssocID="{08243D19-126F-4E67-BE0B-0DD606C6B9FA}" presName="bigChev" presStyleLbl="node1" presStyleIdx="2" presStyleCnt="7" custScaleX="137423" custScaleY="221863"/>
      <dgm:spPr/>
    </dgm:pt>
    <dgm:pt modelId="{E8EDABCF-ADA3-440C-A036-D58B8AFF242D}" type="pres">
      <dgm:prSet presAssocID="{E81694DD-0946-4E79-A6B2-6C129415CD54}" presName="parTrans" presStyleCnt="0"/>
      <dgm:spPr/>
    </dgm:pt>
    <dgm:pt modelId="{69AF55BD-E7D1-4D78-BAB9-8BDB178D8142}" type="pres">
      <dgm:prSet presAssocID="{47A6B155-585D-469D-BE5C-8778729D139B}" presName="node" presStyleLbl="alignAccFollowNode1" presStyleIdx="2" presStyleCnt="5" custScaleX="892411" custScaleY="249186" custLinFactX="-25717" custLinFactNeighborX="-100000">
        <dgm:presLayoutVars>
          <dgm:bulletEnabled val="1"/>
        </dgm:presLayoutVars>
      </dgm:prSet>
      <dgm:spPr/>
    </dgm:pt>
    <dgm:pt modelId="{E206AB49-4117-4A39-AC55-A81671BA57BA}" type="pres">
      <dgm:prSet presAssocID="{08243D19-126F-4E67-BE0B-0DD606C6B9FA}" presName="vSp" presStyleCnt="0"/>
      <dgm:spPr/>
    </dgm:pt>
    <dgm:pt modelId="{B337B848-C34B-4B36-BD58-4950D64CEAF0}" type="pres">
      <dgm:prSet presAssocID="{7F1362CA-6931-433B-94A2-CA94ABF77027}" presName="horFlow" presStyleCnt="0"/>
      <dgm:spPr/>
    </dgm:pt>
    <dgm:pt modelId="{3FDF2185-DBDA-4DDA-B8AF-6A2B032A0F77}" type="pres">
      <dgm:prSet presAssocID="{7F1362CA-6931-433B-94A2-CA94ABF77027}" presName="bigChev" presStyleLbl="node1" presStyleIdx="3" presStyleCnt="7" custScaleX="137423" custScaleY="221863"/>
      <dgm:spPr/>
    </dgm:pt>
    <dgm:pt modelId="{1F45C0E8-E54F-4D9C-9760-08C31A58136B}" type="pres">
      <dgm:prSet presAssocID="{7CA8491A-7235-4DDA-BBD7-A1A888A92669}" presName="parTrans" presStyleCnt="0"/>
      <dgm:spPr/>
    </dgm:pt>
    <dgm:pt modelId="{42D99E2E-E02C-4C62-8AC9-7CDC1FDC755E}" type="pres">
      <dgm:prSet presAssocID="{04AEC65F-B8F7-4B39-A3D6-5E696491595D}" presName="node" presStyleLbl="alignAccFollowNode1" presStyleIdx="3" presStyleCnt="5" custScaleX="892411" custScaleY="249186" custLinFactX="-25717" custLinFactNeighborX="-100000">
        <dgm:presLayoutVars>
          <dgm:bulletEnabled val="1"/>
        </dgm:presLayoutVars>
      </dgm:prSet>
      <dgm:spPr/>
    </dgm:pt>
    <dgm:pt modelId="{C88629E6-4395-47B1-B23A-248C6B88269D}" type="pres">
      <dgm:prSet presAssocID="{7F1362CA-6931-433B-94A2-CA94ABF77027}" presName="vSp" presStyleCnt="0"/>
      <dgm:spPr/>
    </dgm:pt>
    <dgm:pt modelId="{D44090D2-65BB-4BEB-8E19-5955C58DBA35}" type="pres">
      <dgm:prSet presAssocID="{4925B0C2-7FB6-4858-861E-64886C395943}" presName="horFlow" presStyleCnt="0"/>
      <dgm:spPr/>
    </dgm:pt>
    <dgm:pt modelId="{58F61E2D-6999-43C3-8EDA-02CD2C855FF0}" type="pres">
      <dgm:prSet presAssocID="{4925B0C2-7FB6-4858-861E-64886C395943}" presName="bigChev" presStyleLbl="node1" presStyleIdx="4" presStyleCnt="7" custScaleX="137423" custScaleY="221863"/>
      <dgm:spPr/>
    </dgm:pt>
    <dgm:pt modelId="{1EF97EA5-13D0-4592-A78D-E4EF065B8100}" type="pres">
      <dgm:prSet presAssocID="{83618F0D-EB6A-4420-94E1-A17A7396DA11}" presName="parTrans" presStyleCnt="0"/>
      <dgm:spPr/>
    </dgm:pt>
    <dgm:pt modelId="{5AAAD05B-0C49-4DD3-A94C-9F6B2C794E04}" type="pres">
      <dgm:prSet presAssocID="{9C591C87-DBD4-435D-B7E2-026AECCF3D46}" presName="node" presStyleLbl="alignAccFollowNode1" presStyleIdx="4" presStyleCnt="5" custScaleX="892411" custScaleY="249186" custLinFactX="-25717" custLinFactNeighborX="-100000">
        <dgm:presLayoutVars>
          <dgm:bulletEnabled val="1"/>
        </dgm:presLayoutVars>
      </dgm:prSet>
      <dgm:spPr/>
    </dgm:pt>
    <dgm:pt modelId="{6A98F7EA-2D5A-49E8-B4FB-E6E2BD15AE16}" type="pres">
      <dgm:prSet presAssocID="{4925B0C2-7FB6-4858-861E-64886C395943}" presName="vSp" presStyleCnt="0"/>
      <dgm:spPr/>
    </dgm:pt>
    <dgm:pt modelId="{0005C7C8-DDD2-4998-8B6D-DA075335DA71}" type="pres">
      <dgm:prSet presAssocID="{A005B216-1959-4C31-8A46-CF5F81805307}" presName="horFlow" presStyleCnt="0"/>
      <dgm:spPr/>
    </dgm:pt>
    <dgm:pt modelId="{C9BC7356-4D94-4ECF-A59D-FBCB4A032329}" type="pres">
      <dgm:prSet presAssocID="{A005B216-1959-4C31-8A46-CF5F81805307}" presName="bigChev" presStyleLbl="node1" presStyleIdx="5" presStyleCnt="7" custAng="0" custScaleX="785259" custScaleY="216024" custLinFactNeighborX="12157" custLinFactNeighborY="-17103"/>
      <dgm:spPr/>
    </dgm:pt>
    <dgm:pt modelId="{FEAC22E8-54FE-4507-BD0F-0E07109BE372}" type="pres">
      <dgm:prSet presAssocID="{A005B216-1959-4C31-8A46-CF5F81805307}" presName="vSp" presStyleCnt="0"/>
      <dgm:spPr/>
    </dgm:pt>
    <dgm:pt modelId="{63F77199-1482-4B5A-B1AB-BCA3C7A7D8F2}" type="pres">
      <dgm:prSet presAssocID="{764AA0F0-23F0-41BF-AD57-52E83C6C9E55}" presName="horFlow" presStyleCnt="0"/>
      <dgm:spPr/>
    </dgm:pt>
    <dgm:pt modelId="{5A254D63-9EB2-4668-9B21-233CAEADA2B7}" type="pres">
      <dgm:prSet presAssocID="{764AA0F0-23F0-41BF-AD57-52E83C6C9E55}" presName="bigChev" presStyleLbl="node1" presStyleIdx="6" presStyleCnt="7" custScaleX="137423" custScaleY="221863" custLinFactY="-100000" custLinFactNeighborX="-5440" custLinFactNeighborY="-156617"/>
      <dgm:spPr/>
    </dgm:pt>
  </dgm:ptLst>
  <dgm:cxnLst>
    <dgm:cxn modelId="{16D91D08-FB24-4B2B-961F-568324054DB4}" srcId="{263B8884-C924-4D66-AA84-B44F0F25C755}" destId="{08243D19-126F-4E67-BE0B-0DD606C6B9FA}" srcOrd="2" destOrd="0" parTransId="{BFD848A1-AF14-471F-AA5A-13E6E4B13F1F}" sibTransId="{F66ABCAA-8A53-40CC-95AF-BDCA44BE4962}"/>
    <dgm:cxn modelId="{3D3B5D0E-B275-482D-92F0-E59B62E2D617}" srcId="{263B8884-C924-4D66-AA84-B44F0F25C755}" destId="{6EAC15D2-4D0B-4AB1-8501-5158BB5CDDDD}" srcOrd="0" destOrd="0" parTransId="{4E1AE606-E789-448E-AB5E-ECD461D1749B}" sibTransId="{A24743F6-D4CC-42F2-8B0C-46A6F9A04CB7}"/>
    <dgm:cxn modelId="{25E96523-2070-490F-8FA9-647758CE4FD2}" type="presOf" srcId="{47A6B155-585D-469D-BE5C-8778729D139B}" destId="{69AF55BD-E7D1-4D78-BAB9-8BDB178D8142}" srcOrd="0" destOrd="0" presId="urn:microsoft.com/office/officeart/2005/8/layout/lProcess3"/>
    <dgm:cxn modelId="{0CF7AC28-903D-4EDB-969B-5A9286AC6557}" type="presOf" srcId="{9C591C87-DBD4-435D-B7E2-026AECCF3D46}" destId="{5AAAD05B-0C49-4DD3-A94C-9F6B2C794E04}" srcOrd="0" destOrd="0" presId="urn:microsoft.com/office/officeart/2005/8/layout/lProcess3"/>
    <dgm:cxn modelId="{6A2FC133-AB14-41A5-ABFF-71D096548206}" type="presOf" srcId="{4925B0C2-7FB6-4858-861E-64886C395943}" destId="{58F61E2D-6999-43C3-8EDA-02CD2C855FF0}" srcOrd="0" destOrd="0" presId="urn:microsoft.com/office/officeart/2005/8/layout/lProcess3"/>
    <dgm:cxn modelId="{31CCEA35-0CFD-4EF5-8245-A879D07B181C}" srcId="{08243D19-126F-4E67-BE0B-0DD606C6B9FA}" destId="{47A6B155-585D-469D-BE5C-8778729D139B}" srcOrd="0" destOrd="0" parTransId="{E81694DD-0946-4E79-A6B2-6C129415CD54}" sibTransId="{11B447D2-FEB2-4ED0-82A0-9DCCF79B770F}"/>
    <dgm:cxn modelId="{6339C16A-8B02-45EE-AE10-45080DE6A533}" type="presOf" srcId="{04AEC65F-B8F7-4B39-A3D6-5E696491595D}" destId="{42D99E2E-E02C-4C62-8AC9-7CDC1FDC755E}" srcOrd="0" destOrd="0" presId="urn:microsoft.com/office/officeart/2005/8/layout/lProcess3"/>
    <dgm:cxn modelId="{7497974D-CA14-44BB-B9F4-E7D566FA1D4C}" srcId="{263B8884-C924-4D66-AA84-B44F0F25C755}" destId="{764AA0F0-23F0-41BF-AD57-52E83C6C9E55}" srcOrd="6" destOrd="0" parTransId="{D6BADF83-588E-4AFF-936F-6B6ECC3C92B3}" sibTransId="{E8B15C40-DE39-4896-9DEE-65EBBBFDEB46}"/>
    <dgm:cxn modelId="{14965E75-DCCF-4C4B-9605-340A6CF3CD26}" type="presOf" srcId="{764AA0F0-23F0-41BF-AD57-52E83C6C9E55}" destId="{5A254D63-9EB2-4668-9B21-233CAEADA2B7}" srcOrd="0" destOrd="0" presId="urn:microsoft.com/office/officeart/2005/8/layout/lProcess3"/>
    <dgm:cxn modelId="{3B2A4B76-0DB8-49B3-A7FD-23C3B2BED589}" type="presOf" srcId="{ABC69FD3-B0B8-4BA7-AED4-9B9D7AC85FB5}" destId="{84014D27-D5C5-41E6-8BBC-673F782EF0A5}" srcOrd="0" destOrd="0" presId="urn:microsoft.com/office/officeart/2005/8/layout/lProcess3"/>
    <dgm:cxn modelId="{D9E22980-BB41-42EE-8B90-B36A3D33E3AA}" type="presOf" srcId="{7F1362CA-6931-433B-94A2-CA94ABF77027}" destId="{3FDF2185-DBDA-4DDA-B8AF-6A2B032A0F77}" srcOrd="0" destOrd="0" presId="urn:microsoft.com/office/officeart/2005/8/layout/lProcess3"/>
    <dgm:cxn modelId="{B441DE83-7E3A-4C6B-95B0-785B7BAB8A65}" type="presOf" srcId="{263B8884-C924-4D66-AA84-B44F0F25C755}" destId="{C6AF3F3E-56FB-4352-B527-9460BB4136D9}" srcOrd="0" destOrd="0" presId="urn:microsoft.com/office/officeart/2005/8/layout/lProcess3"/>
    <dgm:cxn modelId="{4C5BB69D-EC9D-40C5-9C1C-82DD27EBC68E}" srcId="{4925B0C2-7FB6-4858-861E-64886C395943}" destId="{9C591C87-DBD4-435D-B7E2-026AECCF3D46}" srcOrd="0" destOrd="0" parTransId="{83618F0D-EB6A-4420-94E1-A17A7396DA11}" sibTransId="{D3986036-4F0C-4D2F-B3D1-2061A755B359}"/>
    <dgm:cxn modelId="{F188E19E-9F64-483D-B254-E133902EEB8B}" type="presOf" srcId="{08243D19-126F-4E67-BE0B-0DD606C6B9FA}" destId="{CBB93759-4E05-4C08-830E-EB82E90D5A27}" srcOrd="0" destOrd="0" presId="urn:microsoft.com/office/officeart/2005/8/layout/lProcess3"/>
    <dgm:cxn modelId="{8C1509A1-9B83-4274-8D93-C0FDC80664E9}" srcId="{263B8884-C924-4D66-AA84-B44F0F25C755}" destId="{A005B216-1959-4C31-8A46-CF5F81805307}" srcOrd="5" destOrd="0" parTransId="{B250C01D-9E32-4E3B-88D3-13DA84B70559}" sibTransId="{DB830F70-9623-4F5D-AF9B-1E5D5E4B1457}"/>
    <dgm:cxn modelId="{DA8FC8A3-6741-4C2B-9D73-0F289F453734}" srcId="{263B8884-C924-4D66-AA84-B44F0F25C755}" destId="{246519DB-D537-450A-A5CC-34A2C54AA401}" srcOrd="1" destOrd="0" parTransId="{02DB653F-A686-4B97-B610-A7A869D97AE0}" sibTransId="{6155D1B8-6932-46FD-8AE4-AD86CBEAA3EC}"/>
    <dgm:cxn modelId="{B2A1A0A4-67FC-424A-AD68-825FD72FFED9}" type="presOf" srcId="{74CD975B-E221-4B94-92C3-DC3A61E9D8A9}" destId="{08AEF60A-923D-4BCD-87DE-EE44D22C3BA1}" srcOrd="0" destOrd="0" presId="urn:microsoft.com/office/officeart/2005/8/layout/lProcess3"/>
    <dgm:cxn modelId="{AAD48BA7-8C3B-4067-8072-6A9FD8C03FD3}" srcId="{263B8884-C924-4D66-AA84-B44F0F25C755}" destId="{7F1362CA-6931-433B-94A2-CA94ABF77027}" srcOrd="3" destOrd="0" parTransId="{89174623-FA03-4039-BC55-556629E81903}" sibTransId="{1C029A50-8A7C-470F-A97C-8198F35861B8}"/>
    <dgm:cxn modelId="{C5BDEBAF-2CFE-423B-8A08-FB7390C1E63A}" srcId="{6EAC15D2-4D0B-4AB1-8501-5158BB5CDDDD}" destId="{ABC69FD3-B0B8-4BA7-AED4-9B9D7AC85FB5}" srcOrd="0" destOrd="0" parTransId="{8B19DC66-BD69-4EA3-B125-1D16C1BEF985}" sibTransId="{2BDCCBC2-048E-4AA0-AA8F-F2EF94E5FDD0}"/>
    <dgm:cxn modelId="{94DC83BB-1DA1-4266-8FE6-F284377CCDE5}" type="presOf" srcId="{6EAC15D2-4D0B-4AB1-8501-5158BB5CDDDD}" destId="{BDF4DF61-BCF1-4B2B-8013-470BFB174805}" srcOrd="0" destOrd="0" presId="urn:microsoft.com/office/officeart/2005/8/layout/lProcess3"/>
    <dgm:cxn modelId="{847B74C3-F955-4CCB-AED5-3008ACA8563E}" srcId="{246519DB-D537-450A-A5CC-34A2C54AA401}" destId="{74CD975B-E221-4B94-92C3-DC3A61E9D8A9}" srcOrd="0" destOrd="0" parTransId="{20B8B3FE-9F9A-4E52-9673-4BD2711367D4}" sibTransId="{42BABA3C-BCF8-45A7-83CB-E33AA99434E8}"/>
    <dgm:cxn modelId="{4E2157C6-64B9-4F2F-9A42-AEECE0DC55E0}" type="presOf" srcId="{246519DB-D537-450A-A5CC-34A2C54AA401}" destId="{D47AAFB6-367F-4867-ADD3-C605DA68F9CA}" srcOrd="0" destOrd="0" presId="urn:microsoft.com/office/officeart/2005/8/layout/lProcess3"/>
    <dgm:cxn modelId="{12D516CA-3341-4757-8D24-744D74B4F9F6}" srcId="{263B8884-C924-4D66-AA84-B44F0F25C755}" destId="{4925B0C2-7FB6-4858-861E-64886C395943}" srcOrd="4" destOrd="0" parTransId="{41D3972A-E988-4B5C-8F5A-C1A5C4DEA052}" sibTransId="{39568568-0AD0-492F-A01F-0454B13D7FFD}"/>
    <dgm:cxn modelId="{CCA487D8-7DCC-4495-825F-F18EE1CA5CE0}" type="presOf" srcId="{A005B216-1959-4C31-8A46-CF5F81805307}" destId="{C9BC7356-4D94-4ECF-A59D-FBCB4A032329}" srcOrd="0" destOrd="0" presId="urn:microsoft.com/office/officeart/2005/8/layout/lProcess3"/>
    <dgm:cxn modelId="{F3547DED-F3BF-4BDD-87DE-D4EAB15F8283}" srcId="{7F1362CA-6931-433B-94A2-CA94ABF77027}" destId="{04AEC65F-B8F7-4B39-A3D6-5E696491595D}" srcOrd="0" destOrd="0" parTransId="{7CA8491A-7235-4DDA-BBD7-A1A888A92669}" sibTransId="{95C4D807-DF7F-4111-A7E0-A72C216C249D}"/>
    <dgm:cxn modelId="{26568DEE-C6D7-4DB7-8739-9A586D40FD31}" type="presParOf" srcId="{C6AF3F3E-56FB-4352-B527-9460BB4136D9}" destId="{44C8B935-91CB-404C-87CF-CCD9DB10E650}" srcOrd="0" destOrd="0" presId="urn:microsoft.com/office/officeart/2005/8/layout/lProcess3"/>
    <dgm:cxn modelId="{2E665998-FDE6-4DD9-BFAF-3D6B2CB21978}" type="presParOf" srcId="{44C8B935-91CB-404C-87CF-CCD9DB10E650}" destId="{BDF4DF61-BCF1-4B2B-8013-470BFB174805}" srcOrd="0" destOrd="0" presId="urn:microsoft.com/office/officeart/2005/8/layout/lProcess3"/>
    <dgm:cxn modelId="{3065D1F5-3CDB-46D7-ABE8-F12682E6884A}" type="presParOf" srcId="{44C8B935-91CB-404C-87CF-CCD9DB10E650}" destId="{59F7E44F-6E33-421A-A8DC-42FCAA6E5ABA}" srcOrd="1" destOrd="0" presId="urn:microsoft.com/office/officeart/2005/8/layout/lProcess3"/>
    <dgm:cxn modelId="{69D2C449-2061-437D-A4BA-F59DAF3ECE5E}" type="presParOf" srcId="{44C8B935-91CB-404C-87CF-CCD9DB10E650}" destId="{84014D27-D5C5-41E6-8BBC-673F782EF0A5}" srcOrd="2" destOrd="0" presId="urn:microsoft.com/office/officeart/2005/8/layout/lProcess3"/>
    <dgm:cxn modelId="{0FFFA02D-8E76-4B29-A401-BFFE97A95263}" type="presParOf" srcId="{C6AF3F3E-56FB-4352-B527-9460BB4136D9}" destId="{B899F33B-3C38-4783-AB0D-9A48E7510AC5}" srcOrd="1" destOrd="0" presId="urn:microsoft.com/office/officeart/2005/8/layout/lProcess3"/>
    <dgm:cxn modelId="{E9DE3731-80BF-445A-95E9-0AE2614D111E}" type="presParOf" srcId="{C6AF3F3E-56FB-4352-B527-9460BB4136D9}" destId="{DA77E3E8-D2C3-4EC1-9804-192E4CF9B6E1}" srcOrd="2" destOrd="0" presId="urn:microsoft.com/office/officeart/2005/8/layout/lProcess3"/>
    <dgm:cxn modelId="{3EB2319B-0EAD-47ED-B9C7-D2CB6435EEAA}" type="presParOf" srcId="{DA77E3E8-D2C3-4EC1-9804-192E4CF9B6E1}" destId="{D47AAFB6-367F-4867-ADD3-C605DA68F9CA}" srcOrd="0" destOrd="0" presId="urn:microsoft.com/office/officeart/2005/8/layout/lProcess3"/>
    <dgm:cxn modelId="{A60A9648-3FD0-496B-86F5-61036C12975E}" type="presParOf" srcId="{DA77E3E8-D2C3-4EC1-9804-192E4CF9B6E1}" destId="{CE4219E4-4E37-4A4F-9582-5D460B37D717}" srcOrd="1" destOrd="0" presId="urn:microsoft.com/office/officeart/2005/8/layout/lProcess3"/>
    <dgm:cxn modelId="{A7834961-7987-4598-81F0-9DF70AB3A385}" type="presParOf" srcId="{DA77E3E8-D2C3-4EC1-9804-192E4CF9B6E1}" destId="{08AEF60A-923D-4BCD-87DE-EE44D22C3BA1}" srcOrd="2" destOrd="0" presId="urn:microsoft.com/office/officeart/2005/8/layout/lProcess3"/>
    <dgm:cxn modelId="{54562335-24BF-49C3-8C70-99DFD6D671A7}" type="presParOf" srcId="{C6AF3F3E-56FB-4352-B527-9460BB4136D9}" destId="{3B90D4BE-45FC-4B97-A12B-63E455C68B4E}" srcOrd="3" destOrd="0" presId="urn:microsoft.com/office/officeart/2005/8/layout/lProcess3"/>
    <dgm:cxn modelId="{9E7B58A1-E555-420A-8DE1-62E0E3128D69}" type="presParOf" srcId="{C6AF3F3E-56FB-4352-B527-9460BB4136D9}" destId="{52844519-DFC0-42D0-A656-62EDEF62CC0A}" srcOrd="4" destOrd="0" presId="urn:microsoft.com/office/officeart/2005/8/layout/lProcess3"/>
    <dgm:cxn modelId="{97986085-33DC-4092-8BDE-B2053664FA4B}" type="presParOf" srcId="{52844519-DFC0-42D0-A656-62EDEF62CC0A}" destId="{CBB93759-4E05-4C08-830E-EB82E90D5A27}" srcOrd="0" destOrd="0" presId="urn:microsoft.com/office/officeart/2005/8/layout/lProcess3"/>
    <dgm:cxn modelId="{19550C97-5B8B-480F-881D-FFB3C7EED45D}" type="presParOf" srcId="{52844519-DFC0-42D0-A656-62EDEF62CC0A}" destId="{E8EDABCF-ADA3-440C-A036-D58B8AFF242D}" srcOrd="1" destOrd="0" presId="urn:microsoft.com/office/officeart/2005/8/layout/lProcess3"/>
    <dgm:cxn modelId="{429C1B42-9F2C-493A-8403-5C328C38B40C}" type="presParOf" srcId="{52844519-DFC0-42D0-A656-62EDEF62CC0A}" destId="{69AF55BD-E7D1-4D78-BAB9-8BDB178D8142}" srcOrd="2" destOrd="0" presId="urn:microsoft.com/office/officeart/2005/8/layout/lProcess3"/>
    <dgm:cxn modelId="{675989F7-F938-4443-AFE7-0253D58CA587}" type="presParOf" srcId="{C6AF3F3E-56FB-4352-B527-9460BB4136D9}" destId="{E206AB49-4117-4A39-AC55-A81671BA57BA}" srcOrd="5" destOrd="0" presId="urn:microsoft.com/office/officeart/2005/8/layout/lProcess3"/>
    <dgm:cxn modelId="{4E8E8968-2B4B-47A4-A4F3-BBD450E4A872}" type="presParOf" srcId="{C6AF3F3E-56FB-4352-B527-9460BB4136D9}" destId="{B337B848-C34B-4B36-BD58-4950D64CEAF0}" srcOrd="6" destOrd="0" presId="urn:microsoft.com/office/officeart/2005/8/layout/lProcess3"/>
    <dgm:cxn modelId="{D47137D8-03D3-42CA-89C9-0BAE9D9540B4}" type="presParOf" srcId="{B337B848-C34B-4B36-BD58-4950D64CEAF0}" destId="{3FDF2185-DBDA-4DDA-B8AF-6A2B032A0F77}" srcOrd="0" destOrd="0" presId="urn:microsoft.com/office/officeart/2005/8/layout/lProcess3"/>
    <dgm:cxn modelId="{8FFA9E8D-201C-4BA0-89DA-C56C3F391EFD}" type="presParOf" srcId="{B337B848-C34B-4B36-BD58-4950D64CEAF0}" destId="{1F45C0E8-E54F-4D9C-9760-08C31A58136B}" srcOrd="1" destOrd="0" presId="urn:microsoft.com/office/officeart/2005/8/layout/lProcess3"/>
    <dgm:cxn modelId="{62A417E2-22FA-4821-909B-04EA11AA18C8}" type="presParOf" srcId="{B337B848-C34B-4B36-BD58-4950D64CEAF0}" destId="{42D99E2E-E02C-4C62-8AC9-7CDC1FDC755E}" srcOrd="2" destOrd="0" presId="urn:microsoft.com/office/officeart/2005/8/layout/lProcess3"/>
    <dgm:cxn modelId="{3999E068-27FB-464F-B0CE-602417F2BA7F}" type="presParOf" srcId="{C6AF3F3E-56FB-4352-B527-9460BB4136D9}" destId="{C88629E6-4395-47B1-B23A-248C6B88269D}" srcOrd="7" destOrd="0" presId="urn:microsoft.com/office/officeart/2005/8/layout/lProcess3"/>
    <dgm:cxn modelId="{413A7877-9786-469A-85CA-05BE8A809DC9}" type="presParOf" srcId="{C6AF3F3E-56FB-4352-B527-9460BB4136D9}" destId="{D44090D2-65BB-4BEB-8E19-5955C58DBA35}" srcOrd="8" destOrd="0" presId="urn:microsoft.com/office/officeart/2005/8/layout/lProcess3"/>
    <dgm:cxn modelId="{C0BDFC0F-B5ED-4E76-9687-BB19D6958A5E}" type="presParOf" srcId="{D44090D2-65BB-4BEB-8E19-5955C58DBA35}" destId="{58F61E2D-6999-43C3-8EDA-02CD2C855FF0}" srcOrd="0" destOrd="0" presId="urn:microsoft.com/office/officeart/2005/8/layout/lProcess3"/>
    <dgm:cxn modelId="{4BCC492A-27FE-4847-AA21-7A140A4FE8E8}" type="presParOf" srcId="{D44090D2-65BB-4BEB-8E19-5955C58DBA35}" destId="{1EF97EA5-13D0-4592-A78D-E4EF065B8100}" srcOrd="1" destOrd="0" presId="urn:microsoft.com/office/officeart/2005/8/layout/lProcess3"/>
    <dgm:cxn modelId="{3D80DDDB-0055-4A93-87CA-A52B4EA0A4D9}" type="presParOf" srcId="{D44090D2-65BB-4BEB-8E19-5955C58DBA35}" destId="{5AAAD05B-0C49-4DD3-A94C-9F6B2C794E04}" srcOrd="2" destOrd="0" presId="urn:microsoft.com/office/officeart/2005/8/layout/lProcess3"/>
    <dgm:cxn modelId="{B6D2B81D-455D-4892-97E1-A9E06B5F3D1D}" type="presParOf" srcId="{C6AF3F3E-56FB-4352-B527-9460BB4136D9}" destId="{6A98F7EA-2D5A-49E8-B4FB-E6E2BD15AE16}" srcOrd="9" destOrd="0" presId="urn:microsoft.com/office/officeart/2005/8/layout/lProcess3"/>
    <dgm:cxn modelId="{B759E7A9-989F-4E7E-B3D2-C705D79873D7}" type="presParOf" srcId="{C6AF3F3E-56FB-4352-B527-9460BB4136D9}" destId="{0005C7C8-DDD2-4998-8B6D-DA075335DA71}" srcOrd="10" destOrd="0" presId="urn:microsoft.com/office/officeart/2005/8/layout/lProcess3"/>
    <dgm:cxn modelId="{26EAADD6-89B2-4AF1-A512-9AD7016331C8}" type="presParOf" srcId="{0005C7C8-DDD2-4998-8B6D-DA075335DA71}" destId="{C9BC7356-4D94-4ECF-A59D-FBCB4A032329}" srcOrd="0" destOrd="0" presId="urn:microsoft.com/office/officeart/2005/8/layout/lProcess3"/>
    <dgm:cxn modelId="{180957FE-AD70-457D-B4CC-EACC9AB1B80C}" type="presParOf" srcId="{C6AF3F3E-56FB-4352-B527-9460BB4136D9}" destId="{FEAC22E8-54FE-4507-BD0F-0E07109BE372}" srcOrd="11" destOrd="0" presId="urn:microsoft.com/office/officeart/2005/8/layout/lProcess3"/>
    <dgm:cxn modelId="{837954AC-DFE1-4C65-9ACD-2700AAE33C35}" type="presParOf" srcId="{C6AF3F3E-56FB-4352-B527-9460BB4136D9}" destId="{63F77199-1482-4B5A-B1AB-BCA3C7A7D8F2}" srcOrd="12" destOrd="0" presId="urn:microsoft.com/office/officeart/2005/8/layout/lProcess3"/>
    <dgm:cxn modelId="{DD217683-EDB5-4749-AE29-0940817B25DA}" type="presParOf" srcId="{63F77199-1482-4B5A-B1AB-BCA3C7A7D8F2}" destId="{5A254D63-9EB2-4668-9B21-233CAEADA2B7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61DE693-CDE8-438B-8473-3894D4DED563}" type="doc">
      <dgm:prSet loTypeId="urn:microsoft.com/office/officeart/2005/8/layout/list1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id-ID"/>
        </a:p>
      </dgm:t>
    </dgm:pt>
    <dgm:pt modelId="{B137B032-0E70-432C-B55A-818C04F7A7E5}">
      <dgm:prSet phldrT="[Text]" custT="1"/>
      <dgm:spPr/>
      <dgm:t>
        <a:bodyPr/>
        <a:lstStyle/>
        <a:p>
          <a:r>
            <a:rPr lang="id-ID" sz="2800" dirty="0"/>
            <a:t>Orang tua</a:t>
          </a:r>
          <a:endParaRPr lang="id-ID" sz="2800" b="1" dirty="0"/>
        </a:p>
      </dgm:t>
    </dgm:pt>
    <dgm:pt modelId="{49CDE452-7D38-4709-B4C9-ACE26A327E41}" type="parTrans" cxnId="{1578D569-37E5-437E-98CC-B098B7F3A254}">
      <dgm:prSet/>
      <dgm:spPr/>
      <dgm:t>
        <a:bodyPr/>
        <a:lstStyle/>
        <a:p>
          <a:endParaRPr lang="id-ID"/>
        </a:p>
      </dgm:t>
    </dgm:pt>
    <dgm:pt modelId="{EF3FDE8E-9C45-4E4D-9B83-24A874406662}" type="sibTrans" cxnId="{1578D569-37E5-437E-98CC-B098B7F3A254}">
      <dgm:prSet/>
      <dgm:spPr/>
      <dgm:t>
        <a:bodyPr/>
        <a:lstStyle/>
        <a:p>
          <a:endParaRPr lang="id-ID"/>
        </a:p>
      </dgm:t>
    </dgm:pt>
    <dgm:pt modelId="{7D4651EC-621C-47A6-AC77-E6F4C429AAEC}">
      <dgm:prSet phldrT="[Text]" custT="1"/>
      <dgm:spPr/>
      <dgm:t>
        <a:bodyPr/>
        <a:lstStyle/>
        <a:p>
          <a:r>
            <a:rPr lang="en-US" sz="2600" b="0" dirty="0" err="1">
              <a:solidFill>
                <a:schemeClr val="tx1"/>
              </a:solidFill>
            </a:rPr>
            <a:t>Mendukung</a:t>
          </a:r>
          <a:r>
            <a:rPr lang="en-US" sz="2600" b="0" dirty="0">
              <a:solidFill>
                <a:schemeClr val="tx1"/>
              </a:solidFill>
            </a:rPr>
            <a:t> </a:t>
          </a:r>
          <a:r>
            <a:rPr lang="en-US" sz="2600" b="0" dirty="0" err="1">
              <a:solidFill>
                <a:schemeClr val="tx1"/>
              </a:solidFill>
            </a:rPr>
            <a:t>upaya</a:t>
          </a:r>
          <a:r>
            <a:rPr lang="en-US" sz="2600" b="0" dirty="0">
              <a:solidFill>
                <a:schemeClr val="tx1"/>
              </a:solidFill>
            </a:rPr>
            <a:t> </a:t>
          </a:r>
          <a:r>
            <a:rPr lang="en-US" sz="2600" b="0" dirty="0" err="1">
              <a:solidFill>
                <a:schemeClr val="tx1"/>
              </a:solidFill>
            </a:rPr>
            <a:t>peningkatan</a:t>
          </a:r>
          <a:r>
            <a:rPr lang="en-US" sz="2600" b="0" dirty="0">
              <a:solidFill>
                <a:schemeClr val="tx1"/>
              </a:solidFill>
            </a:rPr>
            <a:t> </a:t>
          </a:r>
          <a:r>
            <a:rPr lang="en-US" sz="2600" b="0" dirty="0" err="1">
              <a:solidFill>
                <a:schemeClr val="tx1"/>
              </a:solidFill>
            </a:rPr>
            <a:t>keamanan</a:t>
          </a:r>
          <a:r>
            <a:rPr lang="en-US" sz="2600" b="0" dirty="0">
              <a:solidFill>
                <a:schemeClr val="tx1"/>
              </a:solidFill>
            </a:rPr>
            <a:t> </a:t>
          </a:r>
          <a:r>
            <a:rPr lang="en-US" sz="2600" b="0" dirty="0" err="1">
              <a:solidFill>
                <a:schemeClr val="tx1"/>
              </a:solidFill>
            </a:rPr>
            <a:t>pangan</a:t>
          </a:r>
          <a:r>
            <a:rPr lang="en-US" sz="2600" b="0" dirty="0">
              <a:solidFill>
                <a:schemeClr val="tx1"/>
              </a:solidFill>
            </a:rPr>
            <a:t> </a:t>
          </a:r>
          <a:r>
            <a:rPr lang="en-US" sz="2600" b="0" dirty="0" err="1">
              <a:solidFill>
                <a:schemeClr val="tx1"/>
              </a:solidFill>
            </a:rPr>
            <a:t>di</a:t>
          </a:r>
          <a:r>
            <a:rPr lang="en-US" sz="2600" b="0" dirty="0">
              <a:solidFill>
                <a:schemeClr val="tx1"/>
              </a:solidFill>
            </a:rPr>
            <a:t> </a:t>
          </a:r>
          <a:r>
            <a:rPr lang="en-US" sz="2600" b="0" dirty="0" err="1">
              <a:solidFill>
                <a:schemeClr val="tx1"/>
              </a:solidFill>
            </a:rPr>
            <a:t>sekolah</a:t>
          </a:r>
          <a:endParaRPr lang="id-ID" sz="2600" dirty="0"/>
        </a:p>
      </dgm:t>
    </dgm:pt>
    <dgm:pt modelId="{E1217F0F-7BA4-4F0C-A439-53206D0FC5D5}" type="parTrans" cxnId="{6E83745F-AE6E-4377-A8FD-558274B88E29}">
      <dgm:prSet/>
      <dgm:spPr/>
      <dgm:t>
        <a:bodyPr/>
        <a:lstStyle/>
        <a:p>
          <a:endParaRPr lang="id-ID"/>
        </a:p>
      </dgm:t>
    </dgm:pt>
    <dgm:pt modelId="{DCF3E8EC-10DC-40F2-85C8-70FF770339D4}" type="sibTrans" cxnId="{6E83745F-AE6E-4377-A8FD-558274B88E29}">
      <dgm:prSet/>
      <dgm:spPr/>
      <dgm:t>
        <a:bodyPr/>
        <a:lstStyle/>
        <a:p>
          <a:endParaRPr lang="id-ID"/>
        </a:p>
      </dgm:t>
    </dgm:pt>
    <dgm:pt modelId="{FF72EDCA-9EEB-4415-8878-71FB7CB4DB7E}">
      <dgm:prSet custT="1"/>
      <dgm:spPr/>
      <dgm:t>
        <a:bodyPr/>
        <a:lstStyle/>
        <a:p>
          <a:r>
            <a:rPr lang="en-US" sz="2600" b="0" dirty="0" err="1">
              <a:solidFill>
                <a:schemeClr val="tx1"/>
              </a:solidFill>
            </a:rPr>
            <a:t>Membiasakan</a:t>
          </a:r>
          <a:r>
            <a:rPr lang="en-US" sz="2600" b="0" dirty="0">
              <a:solidFill>
                <a:schemeClr val="tx1"/>
              </a:solidFill>
            </a:rPr>
            <a:t> </a:t>
          </a:r>
          <a:r>
            <a:rPr lang="id-ID" sz="2600" b="0" dirty="0">
              <a:solidFill>
                <a:schemeClr val="tx1"/>
              </a:solidFill>
            </a:rPr>
            <a:t>anak-anak</a:t>
          </a:r>
          <a:r>
            <a:rPr lang="en-US" sz="2600" b="0" dirty="0" err="1">
              <a:solidFill>
                <a:schemeClr val="tx1"/>
              </a:solidFill>
            </a:rPr>
            <a:t>nya</a:t>
          </a:r>
          <a:r>
            <a:rPr lang="en-US" sz="2600" b="0" dirty="0">
              <a:solidFill>
                <a:schemeClr val="tx1"/>
              </a:solidFill>
            </a:rPr>
            <a:t> </a:t>
          </a:r>
          <a:r>
            <a:rPr lang="en-US" sz="2600" b="0" dirty="0" err="1">
              <a:solidFill>
                <a:schemeClr val="tx1"/>
              </a:solidFill>
            </a:rPr>
            <a:t>untuk</a:t>
          </a:r>
          <a:r>
            <a:rPr lang="en-US" sz="2600" b="0" dirty="0">
              <a:solidFill>
                <a:schemeClr val="tx1"/>
              </a:solidFill>
            </a:rPr>
            <a:t> </a:t>
          </a:r>
          <a:r>
            <a:rPr lang="en-US" sz="2600" b="0" dirty="0" err="1">
              <a:solidFill>
                <a:schemeClr val="tx1"/>
              </a:solidFill>
            </a:rPr>
            <a:t>berperilaku</a:t>
          </a:r>
          <a:r>
            <a:rPr lang="en-US" sz="2600" b="0" dirty="0">
              <a:solidFill>
                <a:schemeClr val="tx1"/>
              </a:solidFill>
            </a:rPr>
            <a:t> </a:t>
          </a:r>
          <a:r>
            <a:rPr lang="en-US" sz="2600" b="0" dirty="0" err="1">
              <a:solidFill>
                <a:schemeClr val="tx1"/>
              </a:solidFill>
            </a:rPr>
            <a:t>sehat</a:t>
          </a:r>
          <a:endParaRPr lang="id-ID" sz="2600" b="0" dirty="0">
            <a:solidFill>
              <a:schemeClr val="tx1"/>
            </a:solidFill>
          </a:endParaRPr>
        </a:p>
      </dgm:t>
    </dgm:pt>
    <dgm:pt modelId="{D25E6540-B2D8-4F1C-9A11-B2FC4737D606}" type="parTrans" cxnId="{2D07BA38-1648-4474-85AF-6277F4294036}">
      <dgm:prSet/>
      <dgm:spPr/>
      <dgm:t>
        <a:bodyPr/>
        <a:lstStyle/>
        <a:p>
          <a:endParaRPr lang="id-ID"/>
        </a:p>
      </dgm:t>
    </dgm:pt>
    <dgm:pt modelId="{8A3B3298-A3E4-474C-9C02-C33826A4434E}" type="sibTrans" cxnId="{2D07BA38-1648-4474-85AF-6277F4294036}">
      <dgm:prSet/>
      <dgm:spPr/>
      <dgm:t>
        <a:bodyPr/>
        <a:lstStyle/>
        <a:p>
          <a:endParaRPr lang="id-ID"/>
        </a:p>
      </dgm:t>
    </dgm:pt>
    <dgm:pt modelId="{9A9D702B-C4BE-4F91-BA4C-3726576A4A04}">
      <dgm:prSet custT="1"/>
      <dgm:spPr/>
      <dgm:t>
        <a:bodyPr/>
        <a:lstStyle/>
        <a:p>
          <a:r>
            <a:rPr lang="en-US" sz="2600" b="0" dirty="0" err="1">
              <a:solidFill>
                <a:schemeClr val="tx1"/>
              </a:solidFill>
            </a:rPr>
            <a:t>Menyiapkan</a:t>
          </a:r>
          <a:r>
            <a:rPr lang="en-US" sz="2600" b="0" dirty="0">
              <a:solidFill>
                <a:schemeClr val="tx1"/>
              </a:solidFill>
            </a:rPr>
            <a:t> </a:t>
          </a:r>
          <a:r>
            <a:rPr lang="en-US" sz="2600" b="0" dirty="0" err="1">
              <a:solidFill>
                <a:schemeClr val="tx1"/>
              </a:solidFill>
            </a:rPr>
            <a:t>bekal</a:t>
          </a:r>
          <a:r>
            <a:rPr lang="en-US" sz="2600" b="0" dirty="0">
              <a:solidFill>
                <a:schemeClr val="tx1"/>
              </a:solidFill>
            </a:rPr>
            <a:t> </a:t>
          </a:r>
          <a:r>
            <a:rPr lang="en-US" sz="2600" b="0" dirty="0" err="1">
              <a:solidFill>
                <a:schemeClr val="tx1"/>
              </a:solidFill>
            </a:rPr>
            <a:t>makanan</a:t>
          </a:r>
          <a:r>
            <a:rPr lang="en-US" sz="2600" b="0" dirty="0">
              <a:solidFill>
                <a:schemeClr val="tx1"/>
              </a:solidFill>
            </a:rPr>
            <a:t> yang </a:t>
          </a:r>
          <a:r>
            <a:rPr lang="en-US" sz="2600" b="0" dirty="0" err="1">
              <a:solidFill>
                <a:schemeClr val="tx1"/>
              </a:solidFill>
            </a:rPr>
            <a:t>aman</a:t>
          </a:r>
          <a:r>
            <a:rPr lang="en-US" sz="2600" b="0" dirty="0">
              <a:solidFill>
                <a:schemeClr val="tx1"/>
              </a:solidFill>
            </a:rPr>
            <a:t> </a:t>
          </a:r>
          <a:r>
            <a:rPr lang="en-US" sz="2600" b="0" dirty="0" err="1">
              <a:solidFill>
                <a:schemeClr val="tx1"/>
              </a:solidFill>
            </a:rPr>
            <a:t>untuk</a:t>
          </a:r>
          <a:r>
            <a:rPr lang="en-US" sz="2600" b="0" dirty="0">
              <a:solidFill>
                <a:schemeClr val="tx1"/>
              </a:solidFill>
            </a:rPr>
            <a:t> </a:t>
          </a:r>
          <a:r>
            <a:rPr lang="en-US" sz="2600" b="0" dirty="0" err="1">
              <a:solidFill>
                <a:schemeClr val="tx1"/>
              </a:solidFill>
            </a:rPr>
            <a:t>dibawa</a:t>
          </a:r>
          <a:r>
            <a:rPr lang="en-US" sz="2600" b="0" dirty="0">
              <a:solidFill>
                <a:schemeClr val="tx1"/>
              </a:solidFill>
            </a:rPr>
            <a:t> </a:t>
          </a:r>
          <a:r>
            <a:rPr lang="en-US" sz="2600" b="0" dirty="0" err="1">
              <a:solidFill>
                <a:schemeClr val="tx1"/>
              </a:solidFill>
            </a:rPr>
            <a:t>anaknya</a:t>
          </a:r>
          <a:r>
            <a:rPr lang="en-US" sz="2600" b="0" dirty="0">
              <a:solidFill>
                <a:schemeClr val="tx1"/>
              </a:solidFill>
            </a:rPr>
            <a:t> </a:t>
          </a:r>
          <a:r>
            <a:rPr lang="en-US" sz="2600" b="0" dirty="0" err="1">
              <a:solidFill>
                <a:schemeClr val="tx1"/>
              </a:solidFill>
            </a:rPr>
            <a:t>ke</a:t>
          </a:r>
          <a:r>
            <a:rPr lang="en-US" sz="2600" b="0" dirty="0">
              <a:solidFill>
                <a:schemeClr val="tx1"/>
              </a:solidFill>
            </a:rPr>
            <a:t> </a:t>
          </a:r>
          <a:r>
            <a:rPr lang="en-US" sz="2600" b="0" dirty="0" err="1">
              <a:solidFill>
                <a:schemeClr val="tx1"/>
              </a:solidFill>
            </a:rPr>
            <a:t>sekolah</a:t>
          </a:r>
          <a:endParaRPr lang="id-ID" sz="2600" b="0" dirty="0">
            <a:solidFill>
              <a:schemeClr val="tx1"/>
            </a:solidFill>
          </a:endParaRPr>
        </a:p>
      </dgm:t>
    </dgm:pt>
    <dgm:pt modelId="{4743C2D5-D2C9-4F0E-AA8A-CA7DE95AB7DF}" type="parTrans" cxnId="{07045A1B-80C9-4C1C-AF06-04A3750B2FE1}">
      <dgm:prSet/>
      <dgm:spPr/>
      <dgm:t>
        <a:bodyPr/>
        <a:lstStyle/>
        <a:p>
          <a:endParaRPr lang="id-ID"/>
        </a:p>
      </dgm:t>
    </dgm:pt>
    <dgm:pt modelId="{7CC1623B-33D7-458A-AA95-6BAF78B372B5}" type="sibTrans" cxnId="{07045A1B-80C9-4C1C-AF06-04A3750B2FE1}">
      <dgm:prSet/>
      <dgm:spPr/>
      <dgm:t>
        <a:bodyPr/>
        <a:lstStyle/>
        <a:p>
          <a:endParaRPr lang="id-ID"/>
        </a:p>
      </dgm:t>
    </dgm:pt>
    <dgm:pt modelId="{C2C006A9-3E43-4A85-944F-7726CF51FB8D}">
      <dgm:prSet custT="1"/>
      <dgm:spPr/>
      <dgm:t>
        <a:bodyPr/>
        <a:lstStyle/>
        <a:p>
          <a:r>
            <a:rPr lang="en-US" sz="2600" b="0" dirty="0" err="1">
              <a:solidFill>
                <a:schemeClr val="tx1"/>
              </a:solidFill>
            </a:rPr>
            <a:t>Menangani</a:t>
          </a:r>
          <a:r>
            <a:rPr lang="en-US" sz="2600" b="0" dirty="0">
              <a:solidFill>
                <a:schemeClr val="tx1"/>
              </a:solidFill>
            </a:rPr>
            <a:t> </a:t>
          </a:r>
          <a:r>
            <a:rPr lang="en-US" sz="2600" b="0" dirty="0" err="1">
              <a:solidFill>
                <a:schemeClr val="tx1"/>
              </a:solidFill>
            </a:rPr>
            <a:t>anak</a:t>
          </a:r>
          <a:r>
            <a:rPr lang="en-US" sz="2600" b="0" dirty="0">
              <a:solidFill>
                <a:schemeClr val="tx1"/>
              </a:solidFill>
            </a:rPr>
            <a:t> yang </a:t>
          </a:r>
          <a:r>
            <a:rPr lang="en-US" sz="2600" b="0" dirty="0" err="1">
              <a:solidFill>
                <a:schemeClr val="tx1"/>
              </a:solidFill>
            </a:rPr>
            <a:t>sakit</a:t>
          </a:r>
          <a:r>
            <a:rPr lang="en-US" sz="2600" b="0" dirty="0">
              <a:solidFill>
                <a:schemeClr val="tx1"/>
              </a:solidFill>
            </a:rPr>
            <a:t> </a:t>
          </a:r>
          <a:r>
            <a:rPr lang="en-US" sz="2600" b="0" dirty="0" err="1">
              <a:solidFill>
                <a:schemeClr val="tx1"/>
              </a:solidFill>
            </a:rPr>
            <a:t>dengan</a:t>
          </a:r>
          <a:r>
            <a:rPr lang="en-US" sz="2600" b="0" dirty="0">
              <a:solidFill>
                <a:schemeClr val="tx1"/>
              </a:solidFill>
            </a:rPr>
            <a:t> </a:t>
          </a:r>
          <a:r>
            <a:rPr lang="en-US" sz="2600" b="0" dirty="0" err="1">
              <a:solidFill>
                <a:schemeClr val="tx1"/>
              </a:solidFill>
            </a:rPr>
            <a:t>tepat</a:t>
          </a:r>
          <a:endParaRPr lang="id-ID" sz="2600" b="0" dirty="0">
            <a:solidFill>
              <a:schemeClr val="tx1"/>
            </a:solidFill>
          </a:endParaRPr>
        </a:p>
      </dgm:t>
    </dgm:pt>
    <dgm:pt modelId="{BA6CF1F7-8C8E-42E7-88CA-BD05C9399582}" type="parTrans" cxnId="{70C60AFA-BB08-4F77-B2E0-F3A5BB0E79DD}">
      <dgm:prSet/>
      <dgm:spPr/>
      <dgm:t>
        <a:bodyPr/>
        <a:lstStyle/>
        <a:p>
          <a:endParaRPr lang="id-ID"/>
        </a:p>
      </dgm:t>
    </dgm:pt>
    <dgm:pt modelId="{0CED2CDD-4389-4681-B058-3A3AA26A9E95}" type="sibTrans" cxnId="{70C60AFA-BB08-4F77-B2E0-F3A5BB0E79DD}">
      <dgm:prSet/>
      <dgm:spPr/>
      <dgm:t>
        <a:bodyPr/>
        <a:lstStyle/>
        <a:p>
          <a:endParaRPr lang="id-ID"/>
        </a:p>
      </dgm:t>
    </dgm:pt>
    <dgm:pt modelId="{AF592B76-F208-495F-865C-56C6EA36F399}" type="pres">
      <dgm:prSet presAssocID="{E61DE693-CDE8-438B-8473-3894D4DED563}" presName="linear" presStyleCnt="0">
        <dgm:presLayoutVars>
          <dgm:dir/>
          <dgm:animLvl val="lvl"/>
          <dgm:resizeHandles val="exact"/>
        </dgm:presLayoutVars>
      </dgm:prSet>
      <dgm:spPr/>
    </dgm:pt>
    <dgm:pt modelId="{A8F7B679-BB3D-4244-AF33-BF0C51EE718F}" type="pres">
      <dgm:prSet presAssocID="{B137B032-0E70-432C-B55A-818C04F7A7E5}" presName="parentLin" presStyleCnt="0"/>
      <dgm:spPr/>
    </dgm:pt>
    <dgm:pt modelId="{6A755C96-DE10-486E-9CCA-E829BB81D7C6}" type="pres">
      <dgm:prSet presAssocID="{B137B032-0E70-432C-B55A-818C04F7A7E5}" presName="parentLeftMargin" presStyleLbl="node1" presStyleIdx="0" presStyleCnt="1"/>
      <dgm:spPr/>
    </dgm:pt>
    <dgm:pt modelId="{C28C7241-8275-42C4-B6FD-FD210CD72292}" type="pres">
      <dgm:prSet presAssocID="{B137B032-0E70-432C-B55A-818C04F7A7E5}" presName="parentText" presStyleLbl="node1" presStyleIdx="0" presStyleCnt="1" custScaleY="51756" custLinFactNeighborY="-13643">
        <dgm:presLayoutVars>
          <dgm:chMax val="0"/>
          <dgm:bulletEnabled val="1"/>
        </dgm:presLayoutVars>
      </dgm:prSet>
      <dgm:spPr/>
    </dgm:pt>
    <dgm:pt modelId="{056D45B1-0FE4-4422-BD8E-D657A9EE3065}" type="pres">
      <dgm:prSet presAssocID="{B137B032-0E70-432C-B55A-818C04F7A7E5}" presName="negativeSpace" presStyleCnt="0"/>
      <dgm:spPr/>
    </dgm:pt>
    <dgm:pt modelId="{ADACAF20-3780-48D7-96FA-0A37CB769872}" type="pres">
      <dgm:prSet presAssocID="{B137B032-0E70-432C-B55A-818C04F7A7E5}" presName="childText" presStyleLbl="conFgAcc1" presStyleIdx="0" presStyleCnt="1" custScaleY="86757" custLinFactNeighborY="31518">
        <dgm:presLayoutVars>
          <dgm:bulletEnabled val="1"/>
        </dgm:presLayoutVars>
      </dgm:prSet>
      <dgm:spPr/>
    </dgm:pt>
  </dgm:ptLst>
  <dgm:cxnLst>
    <dgm:cxn modelId="{00555E0B-E6F0-4AFF-A5E5-C8632954984E}" type="presOf" srcId="{B137B032-0E70-432C-B55A-818C04F7A7E5}" destId="{C28C7241-8275-42C4-B6FD-FD210CD72292}" srcOrd="1" destOrd="0" presId="urn:microsoft.com/office/officeart/2005/8/layout/list1"/>
    <dgm:cxn modelId="{C279561B-DDC3-41A0-B110-267EE648DC09}" type="presOf" srcId="{B137B032-0E70-432C-B55A-818C04F7A7E5}" destId="{6A755C96-DE10-486E-9CCA-E829BB81D7C6}" srcOrd="0" destOrd="0" presId="urn:microsoft.com/office/officeart/2005/8/layout/list1"/>
    <dgm:cxn modelId="{07045A1B-80C9-4C1C-AF06-04A3750B2FE1}" srcId="{B137B032-0E70-432C-B55A-818C04F7A7E5}" destId="{9A9D702B-C4BE-4F91-BA4C-3726576A4A04}" srcOrd="2" destOrd="0" parTransId="{4743C2D5-D2C9-4F0E-AA8A-CA7DE95AB7DF}" sibTransId="{7CC1623B-33D7-458A-AA95-6BAF78B372B5}"/>
    <dgm:cxn modelId="{27C85E37-D72E-4C2E-97B2-ECFC4B449C43}" type="presOf" srcId="{7D4651EC-621C-47A6-AC77-E6F4C429AAEC}" destId="{ADACAF20-3780-48D7-96FA-0A37CB769872}" srcOrd="0" destOrd="0" presId="urn:microsoft.com/office/officeart/2005/8/layout/list1"/>
    <dgm:cxn modelId="{2D07BA38-1648-4474-85AF-6277F4294036}" srcId="{B137B032-0E70-432C-B55A-818C04F7A7E5}" destId="{FF72EDCA-9EEB-4415-8878-71FB7CB4DB7E}" srcOrd="1" destOrd="0" parTransId="{D25E6540-B2D8-4F1C-9A11-B2FC4737D606}" sibTransId="{8A3B3298-A3E4-474C-9C02-C33826A4434E}"/>
    <dgm:cxn modelId="{6E83745F-AE6E-4377-A8FD-558274B88E29}" srcId="{B137B032-0E70-432C-B55A-818C04F7A7E5}" destId="{7D4651EC-621C-47A6-AC77-E6F4C429AAEC}" srcOrd="0" destOrd="0" parTransId="{E1217F0F-7BA4-4F0C-A439-53206D0FC5D5}" sibTransId="{DCF3E8EC-10DC-40F2-85C8-70FF770339D4}"/>
    <dgm:cxn modelId="{A2BD6D44-0ED4-4425-AA82-D61ECA078FE6}" type="presOf" srcId="{C2C006A9-3E43-4A85-944F-7726CF51FB8D}" destId="{ADACAF20-3780-48D7-96FA-0A37CB769872}" srcOrd="0" destOrd="3" presId="urn:microsoft.com/office/officeart/2005/8/layout/list1"/>
    <dgm:cxn modelId="{1578D569-37E5-437E-98CC-B098B7F3A254}" srcId="{E61DE693-CDE8-438B-8473-3894D4DED563}" destId="{B137B032-0E70-432C-B55A-818C04F7A7E5}" srcOrd="0" destOrd="0" parTransId="{49CDE452-7D38-4709-B4C9-ACE26A327E41}" sibTransId="{EF3FDE8E-9C45-4E4D-9B83-24A874406662}"/>
    <dgm:cxn modelId="{A65DBCCD-98C8-4C4C-9167-23D3A00E5377}" type="presOf" srcId="{FF72EDCA-9EEB-4415-8878-71FB7CB4DB7E}" destId="{ADACAF20-3780-48D7-96FA-0A37CB769872}" srcOrd="0" destOrd="1" presId="urn:microsoft.com/office/officeart/2005/8/layout/list1"/>
    <dgm:cxn modelId="{B027A7D6-B988-44B0-AA6F-2AF76D8EFB01}" type="presOf" srcId="{E61DE693-CDE8-438B-8473-3894D4DED563}" destId="{AF592B76-F208-495F-865C-56C6EA36F399}" srcOrd="0" destOrd="0" presId="urn:microsoft.com/office/officeart/2005/8/layout/list1"/>
    <dgm:cxn modelId="{70C60AFA-BB08-4F77-B2E0-F3A5BB0E79DD}" srcId="{B137B032-0E70-432C-B55A-818C04F7A7E5}" destId="{C2C006A9-3E43-4A85-944F-7726CF51FB8D}" srcOrd="3" destOrd="0" parTransId="{BA6CF1F7-8C8E-42E7-88CA-BD05C9399582}" sibTransId="{0CED2CDD-4389-4681-B058-3A3AA26A9E95}"/>
    <dgm:cxn modelId="{4AFCC7FE-C3D7-480D-89D7-08BC9521AE1C}" type="presOf" srcId="{9A9D702B-C4BE-4F91-BA4C-3726576A4A04}" destId="{ADACAF20-3780-48D7-96FA-0A37CB769872}" srcOrd="0" destOrd="2" presId="urn:microsoft.com/office/officeart/2005/8/layout/list1"/>
    <dgm:cxn modelId="{2183150B-5D60-4839-9650-87282EDEEDC1}" type="presParOf" srcId="{AF592B76-F208-495F-865C-56C6EA36F399}" destId="{A8F7B679-BB3D-4244-AF33-BF0C51EE718F}" srcOrd="0" destOrd="0" presId="urn:microsoft.com/office/officeart/2005/8/layout/list1"/>
    <dgm:cxn modelId="{BF1BBF75-D192-43F9-A070-26A83020E669}" type="presParOf" srcId="{A8F7B679-BB3D-4244-AF33-BF0C51EE718F}" destId="{6A755C96-DE10-486E-9CCA-E829BB81D7C6}" srcOrd="0" destOrd="0" presId="urn:microsoft.com/office/officeart/2005/8/layout/list1"/>
    <dgm:cxn modelId="{986B2C41-D105-4969-860F-428112217850}" type="presParOf" srcId="{A8F7B679-BB3D-4244-AF33-BF0C51EE718F}" destId="{C28C7241-8275-42C4-B6FD-FD210CD72292}" srcOrd="1" destOrd="0" presId="urn:microsoft.com/office/officeart/2005/8/layout/list1"/>
    <dgm:cxn modelId="{415FFD56-7261-49B1-AE9E-0DE28C2383CE}" type="presParOf" srcId="{AF592B76-F208-495F-865C-56C6EA36F399}" destId="{056D45B1-0FE4-4422-BD8E-D657A9EE3065}" srcOrd="1" destOrd="0" presId="urn:microsoft.com/office/officeart/2005/8/layout/list1"/>
    <dgm:cxn modelId="{FFA141B1-5AD6-4916-875B-3A2A3B954862}" type="presParOf" srcId="{AF592B76-F208-495F-865C-56C6EA36F399}" destId="{ADACAF20-3780-48D7-96FA-0A37CB769872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C217B3D-CEAF-4B82-AA43-4A37DBE6AA10}" type="doc">
      <dgm:prSet loTypeId="urn:microsoft.com/office/officeart/2005/8/layout/hList1" loCatId="list" qsTypeId="urn:microsoft.com/office/officeart/2005/8/quickstyle/3d2" qsCatId="3D" csTypeId="urn:microsoft.com/office/officeart/2005/8/colors/colorful1#3" csCatId="colorful" phldr="1"/>
      <dgm:spPr/>
      <dgm:t>
        <a:bodyPr/>
        <a:lstStyle/>
        <a:p>
          <a:endParaRPr lang="id-ID"/>
        </a:p>
      </dgm:t>
    </dgm:pt>
    <dgm:pt modelId="{8543AD58-1A2E-4A79-9C37-F592649EC745}">
      <dgm:prSet phldrT="[Text]" custT="1"/>
      <dgm:spPr/>
      <dgm:t>
        <a:bodyPr/>
        <a:lstStyle/>
        <a:p>
          <a:r>
            <a:rPr lang="id-ID" sz="3200" dirty="0"/>
            <a:t>Tim keamanan pangan </a:t>
          </a:r>
          <a:r>
            <a:rPr lang="en-GB" sz="3200" dirty="0"/>
            <a:t>(TKP) </a:t>
          </a:r>
          <a:r>
            <a:rPr lang="id-ID" sz="3200" dirty="0"/>
            <a:t>sekolah</a:t>
          </a:r>
        </a:p>
      </dgm:t>
    </dgm:pt>
    <dgm:pt modelId="{F0395555-626D-477A-8574-D7D5E7130CC2}" type="parTrans" cxnId="{48E1D657-532D-40A5-9711-FF59B09BEC18}">
      <dgm:prSet/>
      <dgm:spPr/>
      <dgm:t>
        <a:bodyPr/>
        <a:lstStyle/>
        <a:p>
          <a:endParaRPr lang="id-ID"/>
        </a:p>
      </dgm:t>
    </dgm:pt>
    <dgm:pt modelId="{813D8397-DDB4-4642-A6AA-F09B7C96CF8C}" type="sibTrans" cxnId="{48E1D657-532D-40A5-9711-FF59B09BEC18}">
      <dgm:prSet/>
      <dgm:spPr/>
      <dgm:t>
        <a:bodyPr/>
        <a:lstStyle/>
        <a:p>
          <a:endParaRPr lang="id-ID"/>
        </a:p>
      </dgm:t>
    </dgm:pt>
    <dgm:pt modelId="{64EA1D4B-144C-4534-B67B-C2EC01247B84}">
      <dgm:prSet custT="1"/>
      <dgm:spPr/>
      <dgm:t>
        <a:bodyPr/>
        <a:lstStyle/>
        <a:p>
          <a:r>
            <a:rPr lang="id-ID" sz="2400" dirty="0"/>
            <a:t>Bertanggung jawab kepada kepala sekolah</a:t>
          </a:r>
        </a:p>
      </dgm:t>
    </dgm:pt>
    <dgm:pt modelId="{CDDB943C-52FA-435A-A3C8-BD796D279962}" type="parTrans" cxnId="{83B4273E-3E12-4776-A93C-59DBD5E28152}">
      <dgm:prSet/>
      <dgm:spPr/>
      <dgm:t>
        <a:bodyPr/>
        <a:lstStyle/>
        <a:p>
          <a:endParaRPr lang="id-ID"/>
        </a:p>
      </dgm:t>
    </dgm:pt>
    <dgm:pt modelId="{90BDFDD0-3F7A-41AF-B431-27FDD1176254}" type="sibTrans" cxnId="{83B4273E-3E12-4776-A93C-59DBD5E28152}">
      <dgm:prSet/>
      <dgm:spPr/>
      <dgm:t>
        <a:bodyPr/>
        <a:lstStyle/>
        <a:p>
          <a:endParaRPr lang="id-ID"/>
        </a:p>
      </dgm:t>
    </dgm:pt>
    <dgm:pt modelId="{690F2C42-D801-44C3-8708-CB1B5E1CE159}">
      <dgm:prSet custT="1"/>
      <dgm:spPr/>
      <dgm:t>
        <a:bodyPr/>
        <a:lstStyle/>
        <a:p>
          <a:r>
            <a:rPr lang="id-ID" sz="2400" dirty="0"/>
            <a:t>Ketua tim sebaiknya guru UKS. </a:t>
          </a:r>
        </a:p>
      </dgm:t>
    </dgm:pt>
    <dgm:pt modelId="{11CD8132-F73C-4AAC-8521-B278765E624D}" type="parTrans" cxnId="{933286FE-D3DF-43EB-A804-CB11C4AAC6A2}">
      <dgm:prSet/>
      <dgm:spPr/>
      <dgm:t>
        <a:bodyPr/>
        <a:lstStyle/>
        <a:p>
          <a:endParaRPr lang="id-ID"/>
        </a:p>
      </dgm:t>
    </dgm:pt>
    <dgm:pt modelId="{8F2ACC82-2010-464F-828F-124EB325BDBD}" type="sibTrans" cxnId="{933286FE-D3DF-43EB-A804-CB11C4AAC6A2}">
      <dgm:prSet/>
      <dgm:spPr/>
      <dgm:t>
        <a:bodyPr/>
        <a:lstStyle/>
        <a:p>
          <a:endParaRPr lang="id-ID"/>
        </a:p>
      </dgm:t>
    </dgm:pt>
    <dgm:pt modelId="{2E4E961E-7103-428C-BA71-867C3969AEB9}">
      <dgm:prSet phldrT="[Text]" custT="1"/>
      <dgm:spPr/>
      <dgm:t>
        <a:bodyPr/>
        <a:lstStyle/>
        <a:p>
          <a:r>
            <a:rPr lang="id-ID" sz="2400" dirty="0"/>
            <a:t>Komponen utama manajemen </a:t>
          </a:r>
          <a:r>
            <a:rPr lang="en-GB" sz="2400" dirty="0"/>
            <a:t>KP</a:t>
          </a:r>
          <a:r>
            <a:rPr lang="id-ID" sz="2400" dirty="0"/>
            <a:t> sekolah mandiri.</a:t>
          </a:r>
        </a:p>
      </dgm:t>
    </dgm:pt>
    <dgm:pt modelId="{0F0DFD6C-141B-4912-A51D-F34699EBAA3D}" type="parTrans" cxnId="{B94D3107-D07E-4A6A-8200-4E01BCDD84A7}">
      <dgm:prSet/>
      <dgm:spPr/>
      <dgm:t>
        <a:bodyPr/>
        <a:lstStyle/>
        <a:p>
          <a:endParaRPr lang="id-ID"/>
        </a:p>
      </dgm:t>
    </dgm:pt>
    <dgm:pt modelId="{80FCE03D-1858-4741-84DA-E9D49D6094AB}" type="sibTrans" cxnId="{B94D3107-D07E-4A6A-8200-4E01BCDD84A7}">
      <dgm:prSet/>
      <dgm:spPr/>
      <dgm:t>
        <a:bodyPr/>
        <a:lstStyle/>
        <a:p>
          <a:endParaRPr lang="id-ID"/>
        </a:p>
      </dgm:t>
    </dgm:pt>
    <dgm:pt modelId="{E83DA2F6-2A75-4614-82E7-E2DCC071811B}">
      <dgm:prSet custT="1"/>
      <dgm:spPr/>
      <dgm:t>
        <a:bodyPr/>
        <a:lstStyle/>
        <a:p>
          <a:r>
            <a:rPr lang="id-ID" sz="2400" dirty="0"/>
            <a:t>Anggota senior adalah guru, pegawai yang ditunjuk, dan perwakilan orang tua murid. </a:t>
          </a:r>
        </a:p>
      </dgm:t>
    </dgm:pt>
    <dgm:pt modelId="{CCFCE0FC-9758-43B3-87E1-985948DD30AE}" type="parTrans" cxnId="{23838B09-4D57-4269-BBF1-B80AA95A1B9B}">
      <dgm:prSet/>
      <dgm:spPr/>
      <dgm:t>
        <a:bodyPr/>
        <a:lstStyle/>
        <a:p>
          <a:endParaRPr lang="id-ID"/>
        </a:p>
      </dgm:t>
    </dgm:pt>
    <dgm:pt modelId="{2AC8E9A1-6486-4370-9C9C-1E3E77AB9731}" type="sibTrans" cxnId="{23838B09-4D57-4269-BBF1-B80AA95A1B9B}">
      <dgm:prSet/>
      <dgm:spPr/>
      <dgm:t>
        <a:bodyPr/>
        <a:lstStyle/>
        <a:p>
          <a:endParaRPr lang="id-ID"/>
        </a:p>
      </dgm:t>
    </dgm:pt>
    <dgm:pt modelId="{36B1B236-D60B-4D65-BC30-41DE86B0FE51}">
      <dgm:prSet custT="1"/>
      <dgm:spPr/>
      <dgm:t>
        <a:bodyPr/>
        <a:lstStyle/>
        <a:p>
          <a:r>
            <a:rPr lang="id-ID" sz="2400" dirty="0"/>
            <a:t>Anggota yunior adalah anggota dari kelompok siswa.</a:t>
          </a:r>
        </a:p>
      </dgm:t>
    </dgm:pt>
    <dgm:pt modelId="{D2DFE36C-63B7-4EB9-AE9C-D83195CC3EF8}" type="parTrans" cxnId="{328F8404-5F35-4279-ABC9-9F152BFF49C7}">
      <dgm:prSet/>
      <dgm:spPr/>
      <dgm:t>
        <a:bodyPr/>
        <a:lstStyle/>
        <a:p>
          <a:endParaRPr lang="id-ID"/>
        </a:p>
      </dgm:t>
    </dgm:pt>
    <dgm:pt modelId="{70674526-66C0-4D66-A9E6-5D26246381FF}" type="sibTrans" cxnId="{328F8404-5F35-4279-ABC9-9F152BFF49C7}">
      <dgm:prSet/>
      <dgm:spPr/>
      <dgm:t>
        <a:bodyPr/>
        <a:lstStyle/>
        <a:p>
          <a:endParaRPr lang="id-ID"/>
        </a:p>
      </dgm:t>
    </dgm:pt>
    <dgm:pt modelId="{B422C51C-44DD-4ED2-8A5F-34685AEE67E3}">
      <dgm:prSet custT="1"/>
      <dgm:spPr/>
      <dgm:t>
        <a:bodyPr/>
        <a:lstStyle/>
        <a:p>
          <a:r>
            <a:rPr lang="id-ID" sz="2400" dirty="0"/>
            <a:t>Memastikan semua aspek untuk mencapai </a:t>
          </a:r>
          <a:r>
            <a:rPr lang="en-GB" sz="2400" dirty="0"/>
            <a:t> KP</a:t>
          </a:r>
          <a:r>
            <a:rPr lang="id-ID" sz="2400" dirty="0"/>
            <a:t> telah dilakukan dengan baik.</a:t>
          </a:r>
        </a:p>
      </dgm:t>
    </dgm:pt>
    <dgm:pt modelId="{366CD9CA-E25C-42AE-9B02-A21E7CB51CB2}" type="parTrans" cxnId="{2772BE63-2603-4FC0-92FC-1E7001F0D5E0}">
      <dgm:prSet/>
      <dgm:spPr/>
      <dgm:t>
        <a:bodyPr/>
        <a:lstStyle/>
        <a:p>
          <a:endParaRPr lang="id-ID"/>
        </a:p>
      </dgm:t>
    </dgm:pt>
    <dgm:pt modelId="{A85ABF88-7175-48AC-BBD6-5E60E01A38F7}" type="sibTrans" cxnId="{2772BE63-2603-4FC0-92FC-1E7001F0D5E0}">
      <dgm:prSet/>
      <dgm:spPr/>
      <dgm:t>
        <a:bodyPr/>
        <a:lstStyle/>
        <a:p>
          <a:endParaRPr lang="id-ID"/>
        </a:p>
      </dgm:t>
    </dgm:pt>
    <dgm:pt modelId="{24D21AD3-F2CD-49DF-99A4-809DAC89D9B7}" type="pres">
      <dgm:prSet presAssocID="{9C217B3D-CEAF-4B82-AA43-4A37DBE6AA10}" presName="Name0" presStyleCnt="0">
        <dgm:presLayoutVars>
          <dgm:dir/>
          <dgm:animLvl val="lvl"/>
          <dgm:resizeHandles val="exact"/>
        </dgm:presLayoutVars>
      </dgm:prSet>
      <dgm:spPr/>
    </dgm:pt>
    <dgm:pt modelId="{1463318B-D815-452D-8669-990D8B3D43C6}" type="pres">
      <dgm:prSet presAssocID="{8543AD58-1A2E-4A79-9C37-F592649EC745}" presName="composite" presStyleCnt="0"/>
      <dgm:spPr/>
    </dgm:pt>
    <dgm:pt modelId="{7A8598B7-2B80-4C38-9C8E-83D0BEE1DEBF}" type="pres">
      <dgm:prSet presAssocID="{8543AD58-1A2E-4A79-9C37-F592649EC745}" presName="parTx" presStyleLbl="alignNode1" presStyleIdx="0" presStyleCnt="1" custLinFactNeighborX="-1000">
        <dgm:presLayoutVars>
          <dgm:chMax val="0"/>
          <dgm:chPref val="0"/>
          <dgm:bulletEnabled val="1"/>
        </dgm:presLayoutVars>
      </dgm:prSet>
      <dgm:spPr/>
    </dgm:pt>
    <dgm:pt modelId="{178F2F46-0C2C-443C-99A1-7394BB02DDEA}" type="pres">
      <dgm:prSet presAssocID="{8543AD58-1A2E-4A79-9C37-F592649EC745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328F8404-5F35-4279-ABC9-9F152BFF49C7}" srcId="{8543AD58-1A2E-4A79-9C37-F592649EC745}" destId="{36B1B236-D60B-4D65-BC30-41DE86B0FE51}" srcOrd="5" destOrd="0" parTransId="{D2DFE36C-63B7-4EB9-AE9C-D83195CC3EF8}" sibTransId="{70674526-66C0-4D66-A9E6-5D26246381FF}"/>
    <dgm:cxn modelId="{B94D3107-D07E-4A6A-8200-4E01BCDD84A7}" srcId="{8543AD58-1A2E-4A79-9C37-F592649EC745}" destId="{2E4E961E-7103-428C-BA71-867C3969AEB9}" srcOrd="0" destOrd="0" parTransId="{0F0DFD6C-141B-4912-A51D-F34699EBAA3D}" sibTransId="{80FCE03D-1858-4741-84DA-E9D49D6094AB}"/>
    <dgm:cxn modelId="{23838B09-4D57-4269-BBF1-B80AA95A1B9B}" srcId="{8543AD58-1A2E-4A79-9C37-F592649EC745}" destId="{E83DA2F6-2A75-4614-82E7-E2DCC071811B}" srcOrd="4" destOrd="0" parTransId="{CCFCE0FC-9758-43B3-87E1-985948DD30AE}" sibTransId="{2AC8E9A1-6486-4370-9C9C-1E3E77AB9731}"/>
    <dgm:cxn modelId="{E2E7B40B-5B64-4CFB-8407-1A73E300C25D}" type="presOf" srcId="{B422C51C-44DD-4ED2-8A5F-34685AEE67E3}" destId="{178F2F46-0C2C-443C-99A1-7394BB02DDEA}" srcOrd="0" destOrd="2" presId="urn:microsoft.com/office/officeart/2005/8/layout/hList1"/>
    <dgm:cxn modelId="{7CF0F81E-6834-4579-94D8-9089940252A1}" type="presOf" srcId="{8543AD58-1A2E-4A79-9C37-F592649EC745}" destId="{7A8598B7-2B80-4C38-9C8E-83D0BEE1DEBF}" srcOrd="0" destOrd="0" presId="urn:microsoft.com/office/officeart/2005/8/layout/hList1"/>
    <dgm:cxn modelId="{0FF43F34-A27E-4ACB-AC9E-6A5FB137D66C}" type="presOf" srcId="{36B1B236-D60B-4D65-BC30-41DE86B0FE51}" destId="{178F2F46-0C2C-443C-99A1-7394BB02DDEA}" srcOrd="0" destOrd="5" presId="urn:microsoft.com/office/officeart/2005/8/layout/hList1"/>
    <dgm:cxn modelId="{83B4273E-3E12-4776-A93C-59DBD5E28152}" srcId="{8543AD58-1A2E-4A79-9C37-F592649EC745}" destId="{64EA1D4B-144C-4534-B67B-C2EC01247B84}" srcOrd="1" destOrd="0" parTransId="{CDDB943C-52FA-435A-A3C8-BD796D279962}" sibTransId="{90BDFDD0-3F7A-41AF-B431-27FDD1176254}"/>
    <dgm:cxn modelId="{2772BE63-2603-4FC0-92FC-1E7001F0D5E0}" srcId="{8543AD58-1A2E-4A79-9C37-F592649EC745}" destId="{B422C51C-44DD-4ED2-8A5F-34685AEE67E3}" srcOrd="2" destOrd="0" parTransId="{366CD9CA-E25C-42AE-9B02-A21E7CB51CB2}" sibTransId="{A85ABF88-7175-48AC-BBD6-5E60E01A38F7}"/>
    <dgm:cxn modelId="{774B814D-371E-4400-ABFE-0264B11C0227}" type="presOf" srcId="{690F2C42-D801-44C3-8708-CB1B5E1CE159}" destId="{178F2F46-0C2C-443C-99A1-7394BB02DDEA}" srcOrd="0" destOrd="3" presId="urn:microsoft.com/office/officeart/2005/8/layout/hList1"/>
    <dgm:cxn modelId="{48E1D657-532D-40A5-9711-FF59B09BEC18}" srcId="{9C217B3D-CEAF-4B82-AA43-4A37DBE6AA10}" destId="{8543AD58-1A2E-4A79-9C37-F592649EC745}" srcOrd="0" destOrd="0" parTransId="{F0395555-626D-477A-8574-D7D5E7130CC2}" sibTransId="{813D8397-DDB4-4642-A6AA-F09B7C96CF8C}"/>
    <dgm:cxn modelId="{DC3BD978-CA44-4571-BBDF-AD91222D492F}" type="presOf" srcId="{E83DA2F6-2A75-4614-82E7-E2DCC071811B}" destId="{178F2F46-0C2C-443C-99A1-7394BB02DDEA}" srcOrd="0" destOrd="4" presId="urn:microsoft.com/office/officeart/2005/8/layout/hList1"/>
    <dgm:cxn modelId="{9704F891-20E7-4778-894F-D8D586516FFA}" type="presOf" srcId="{2E4E961E-7103-428C-BA71-867C3969AEB9}" destId="{178F2F46-0C2C-443C-99A1-7394BB02DDEA}" srcOrd="0" destOrd="0" presId="urn:microsoft.com/office/officeart/2005/8/layout/hList1"/>
    <dgm:cxn modelId="{05174FB6-6F5C-45A9-86CA-911672C45D72}" type="presOf" srcId="{64EA1D4B-144C-4534-B67B-C2EC01247B84}" destId="{178F2F46-0C2C-443C-99A1-7394BB02DDEA}" srcOrd="0" destOrd="1" presId="urn:microsoft.com/office/officeart/2005/8/layout/hList1"/>
    <dgm:cxn modelId="{759423F2-E361-4237-8D54-E13A51C808F8}" type="presOf" srcId="{9C217B3D-CEAF-4B82-AA43-4A37DBE6AA10}" destId="{24D21AD3-F2CD-49DF-99A4-809DAC89D9B7}" srcOrd="0" destOrd="0" presId="urn:microsoft.com/office/officeart/2005/8/layout/hList1"/>
    <dgm:cxn modelId="{933286FE-D3DF-43EB-A804-CB11C4AAC6A2}" srcId="{8543AD58-1A2E-4A79-9C37-F592649EC745}" destId="{690F2C42-D801-44C3-8708-CB1B5E1CE159}" srcOrd="3" destOrd="0" parTransId="{11CD8132-F73C-4AAC-8521-B278765E624D}" sibTransId="{8F2ACC82-2010-464F-828F-124EB325BDBD}"/>
    <dgm:cxn modelId="{60EC7C82-0236-463C-9171-BC036C58B128}" type="presParOf" srcId="{24D21AD3-F2CD-49DF-99A4-809DAC89D9B7}" destId="{1463318B-D815-452D-8669-990D8B3D43C6}" srcOrd="0" destOrd="0" presId="urn:microsoft.com/office/officeart/2005/8/layout/hList1"/>
    <dgm:cxn modelId="{2A70492A-DF83-498E-AC81-70D981A6C968}" type="presParOf" srcId="{1463318B-D815-452D-8669-990D8B3D43C6}" destId="{7A8598B7-2B80-4C38-9C8E-83D0BEE1DEBF}" srcOrd="0" destOrd="0" presId="urn:microsoft.com/office/officeart/2005/8/layout/hList1"/>
    <dgm:cxn modelId="{781C2CC6-A835-4E6F-8BA3-1D2169EBA4CD}" type="presParOf" srcId="{1463318B-D815-452D-8669-990D8B3D43C6}" destId="{178F2F46-0C2C-443C-99A1-7394BB02DDE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95264C1-2D50-43FD-9E2F-123185696D43}" type="doc">
      <dgm:prSet loTypeId="urn:microsoft.com/office/officeart/2005/8/layout/matrix1" loCatId="matrix" qsTypeId="urn:microsoft.com/office/officeart/2005/8/quickstyle/simple3" qsCatId="simple" csTypeId="urn:microsoft.com/office/officeart/2005/8/colors/colorful1#4" csCatId="colorful" phldr="1"/>
      <dgm:spPr/>
      <dgm:t>
        <a:bodyPr/>
        <a:lstStyle/>
        <a:p>
          <a:endParaRPr lang="id-ID"/>
        </a:p>
      </dgm:t>
    </dgm:pt>
    <dgm:pt modelId="{69596324-8E90-43BC-BAE1-9DBE78B29AD2}">
      <dgm:prSet phldrT="[Text]" custT="1"/>
      <dgm:spPr/>
      <dgm:t>
        <a:bodyPr/>
        <a:lstStyle/>
        <a:p>
          <a:r>
            <a:rPr lang="id-ID" sz="2800" dirty="0"/>
            <a:t>Ketua Tim</a:t>
          </a:r>
        </a:p>
      </dgm:t>
    </dgm:pt>
    <dgm:pt modelId="{B2EFDAB3-8A0D-453B-BDEA-8A27ED41A418}" type="parTrans" cxnId="{26C58F76-1100-4111-A253-BCAED2E8CC73}">
      <dgm:prSet/>
      <dgm:spPr/>
      <dgm:t>
        <a:bodyPr/>
        <a:lstStyle/>
        <a:p>
          <a:endParaRPr lang="id-ID"/>
        </a:p>
      </dgm:t>
    </dgm:pt>
    <dgm:pt modelId="{1624D1D4-CAAA-479A-B9A1-B6D9DDB9AACA}" type="sibTrans" cxnId="{26C58F76-1100-4111-A253-BCAED2E8CC73}">
      <dgm:prSet/>
      <dgm:spPr/>
      <dgm:t>
        <a:bodyPr/>
        <a:lstStyle/>
        <a:p>
          <a:endParaRPr lang="id-ID"/>
        </a:p>
      </dgm:t>
    </dgm:pt>
    <dgm:pt modelId="{5A1C0B98-34E7-48FA-B99A-22196CE62BBF}">
      <dgm:prSet phldrT="[Text]" custT="1"/>
      <dgm:spPr/>
      <dgm:t>
        <a:bodyPr/>
        <a:lstStyle/>
        <a:p>
          <a:r>
            <a:rPr lang="id-ID" sz="2400" dirty="0"/>
            <a:t>Memimpin tim dan bertanggung jawab kepada kepala sekolah</a:t>
          </a:r>
        </a:p>
      </dgm:t>
    </dgm:pt>
    <dgm:pt modelId="{C9E83DEC-852C-4755-BFDF-9875E4F20D64}" type="parTrans" cxnId="{B248B0F1-734F-429D-9B49-41E240C75B26}">
      <dgm:prSet/>
      <dgm:spPr/>
      <dgm:t>
        <a:bodyPr/>
        <a:lstStyle/>
        <a:p>
          <a:endParaRPr lang="id-ID"/>
        </a:p>
      </dgm:t>
    </dgm:pt>
    <dgm:pt modelId="{D8C82BB9-65BC-4CAF-B390-7D6AE20C4AEB}" type="sibTrans" cxnId="{B248B0F1-734F-429D-9B49-41E240C75B26}">
      <dgm:prSet/>
      <dgm:spPr/>
      <dgm:t>
        <a:bodyPr/>
        <a:lstStyle/>
        <a:p>
          <a:endParaRPr lang="id-ID"/>
        </a:p>
      </dgm:t>
    </dgm:pt>
    <dgm:pt modelId="{CB7F3500-F8B9-4DA0-9A74-1C2896FC6C74}">
      <dgm:prSet phldrT="[Text]" custT="1"/>
      <dgm:spPr/>
      <dgm:t>
        <a:bodyPr/>
        <a:lstStyle/>
        <a:p>
          <a:r>
            <a:rPr lang="id-ID" sz="2400" dirty="0"/>
            <a:t>Menyusun target pelaksanaan kegiatan</a:t>
          </a:r>
        </a:p>
      </dgm:t>
    </dgm:pt>
    <dgm:pt modelId="{4B15017C-D84C-4AFF-8581-A9AD9D8D5C1D}" type="parTrans" cxnId="{0EF5E457-35B2-491F-BB68-75FFCF576CA2}">
      <dgm:prSet/>
      <dgm:spPr/>
      <dgm:t>
        <a:bodyPr/>
        <a:lstStyle/>
        <a:p>
          <a:endParaRPr lang="id-ID"/>
        </a:p>
      </dgm:t>
    </dgm:pt>
    <dgm:pt modelId="{C9072E60-782A-43B0-BF1F-77BD334DE3ED}" type="sibTrans" cxnId="{0EF5E457-35B2-491F-BB68-75FFCF576CA2}">
      <dgm:prSet/>
      <dgm:spPr/>
      <dgm:t>
        <a:bodyPr/>
        <a:lstStyle/>
        <a:p>
          <a:endParaRPr lang="id-ID"/>
        </a:p>
      </dgm:t>
    </dgm:pt>
    <dgm:pt modelId="{9CD76DD6-401D-453A-870E-4E2C5630C0EB}">
      <dgm:prSet phldrT="[Text]" custT="1"/>
      <dgm:spPr/>
      <dgm:t>
        <a:bodyPr/>
        <a:lstStyle/>
        <a:p>
          <a:r>
            <a:rPr lang="id-ID" sz="2400" dirty="0"/>
            <a:t>Bertanggung jawab agar kegiatan </a:t>
          </a:r>
          <a:r>
            <a:rPr lang="en-GB" sz="2400" dirty="0"/>
            <a:t>KP</a:t>
          </a:r>
          <a:r>
            <a:rPr lang="id-ID" sz="2400" dirty="0"/>
            <a:t> berjalan baik, sesuai target yang ditetapkan</a:t>
          </a:r>
        </a:p>
      </dgm:t>
    </dgm:pt>
    <dgm:pt modelId="{A3943961-5F6A-4035-8C43-BF4043C92B92}" type="parTrans" cxnId="{43CBF01A-60CD-465D-9A23-3D863F9A9887}">
      <dgm:prSet/>
      <dgm:spPr/>
      <dgm:t>
        <a:bodyPr/>
        <a:lstStyle/>
        <a:p>
          <a:endParaRPr lang="id-ID"/>
        </a:p>
      </dgm:t>
    </dgm:pt>
    <dgm:pt modelId="{076937E6-F6EF-4742-BEB3-4CC9710484D6}" type="sibTrans" cxnId="{43CBF01A-60CD-465D-9A23-3D863F9A9887}">
      <dgm:prSet/>
      <dgm:spPr/>
      <dgm:t>
        <a:bodyPr/>
        <a:lstStyle/>
        <a:p>
          <a:endParaRPr lang="id-ID"/>
        </a:p>
      </dgm:t>
    </dgm:pt>
    <dgm:pt modelId="{D5A73D88-943B-4B0B-AAAE-8E9A875D9652}">
      <dgm:prSet phldrT="[Text]" custT="1"/>
      <dgm:spPr/>
      <dgm:t>
        <a:bodyPr/>
        <a:lstStyle/>
        <a:p>
          <a:r>
            <a:rPr lang="id-ID" sz="2400" dirty="0"/>
            <a:t>Melakukan evaluasi keberhasilan pelaksanaan </a:t>
          </a:r>
          <a:r>
            <a:rPr lang="en-GB" sz="2400" dirty="0"/>
            <a:t>KP</a:t>
          </a:r>
          <a:r>
            <a:rPr lang="id-ID" sz="2400" dirty="0"/>
            <a:t> sekolah</a:t>
          </a:r>
        </a:p>
      </dgm:t>
    </dgm:pt>
    <dgm:pt modelId="{54CEFF80-BF51-4442-8330-62A8DE651BE4}" type="parTrans" cxnId="{DE95B1AF-D57C-448A-9C5E-A82A258891B2}">
      <dgm:prSet/>
      <dgm:spPr/>
      <dgm:t>
        <a:bodyPr/>
        <a:lstStyle/>
        <a:p>
          <a:endParaRPr lang="id-ID"/>
        </a:p>
      </dgm:t>
    </dgm:pt>
    <dgm:pt modelId="{5F913628-7F77-4F25-AD35-BFDF2EBE6981}" type="sibTrans" cxnId="{DE95B1AF-D57C-448A-9C5E-A82A258891B2}">
      <dgm:prSet/>
      <dgm:spPr/>
      <dgm:t>
        <a:bodyPr/>
        <a:lstStyle/>
        <a:p>
          <a:endParaRPr lang="id-ID"/>
        </a:p>
      </dgm:t>
    </dgm:pt>
    <dgm:pt modelId="{F88F6E9D-AFDB-4A0D-B678-8DC996A1E666}" type="pres">
      <dgm:prSet presAssocID="{D95264C1-2D50-43FD-9E2F-123185696D43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04FA11E-09EA-413F-A97F-3E4C2F632C6A}" type="pres">
      <dgm:prSet presAssocID="{D95264C1-2D50-43FD-9E2F-123185696D43}" presName="matrix" presStyleCnt="0"/>
      <dgm:spPr/>
    </dgm:pt>
    <dgm:pt modelId="{3E2CC2D5-F2B2-4399-992F-93B9B734C45E}" type="pres">
      <dgm:prSet presAssocID="{D95264C1-2D50-43FD-9E2F-123185696D43}" presName="tile1" presStyleLbl="node1" presStyleIdx="0" presStyleCnt="4"/>
      <dgm:spPr/>
    </dgm:pt>
    <dgm:pt modelId="{ABCCC9CE-AF6A-458E-97C4-5817A7A694D9}" type="pres">
      <dgm:prSet presAssocID="{D95264C1-2D50-43FD-9E2F-123185696D43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36F3BE51-9C2B-4486-8DB3-A4BF4F55177D}" type="pres">
      <dgm:prSet presAssocID="{D95264C1-2D50-43FD-9E2F-123185696D43}" presName="tile2" presStyleLbl="node1" presStyleIdx="1" presStyleCnt="4"/>
      <dgm:spPr/>
    </dgm:pt>
    <dgm:pt modelId="{F50D8E08-70C3-4C75-BAEF-98C07DAB63CE}" type="pres">
      <dgm:prSet presAssocID="{D95264C1-2D50-43FD-9E2F-123185696D43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5E11E95-4010-4089-905F-25B62DA7B7AE}" type="pres">
      <dgm:prSet presAssocID="{D95264C1-2D50-43FD-9E2F-123185696D43}" presName="tile3" presStyleLbl="node1" presStyleIdx="2" presStyleCnt="4"/>
      <dgm:spPr/>
    </dgm:pt>
    <dgm:pt modelId="{7484F822-1FFA-4B59-82DF-F19941B1661C}" type="pres">
      <dgm:prSet presAssocID="{D95264C1-2D50-43FD-9E2F-123185696D43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D18A6528-C2B4-46BB-8CD7-04F8A4FA0666}" type="pres">
      <dgm:prSet presAssocID="{D95264C1-2D50-43FD-9E2F-123185696D43}" presName="tile4" presStyleLbl="node1" presStyleIdx="3" presStyleCnt="4"/>
      <dgm:spPr/>
    </dgm:pt>
    <dgm:pt modelId="{2F053B2A-A386-4526-ADBC-E981AAFBF51C}" type="pres">
      <dgm:prSet presAssocID="{D95264C1-2D50-43FD-9E2F-123185696D43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FF18A9F6-8712-473E-BF02-85A66C55549A}" type="pres">
      <dgm:prSet presAssocID="{D95264C1-2D50-43FD-9E2F-123185696D43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017E0307-23C9-4FE9-A2DF-C94BB897714C}" type="presOf" srcId="{D5A73D88-943B-4B0B-AAAE-8E9A875D9652}" destId="{2F053B2A-A386-4526-ADBC-E981AAFBF51C}" srcOrd="1" destOrd="0" presId="urn:microsoft.com/office/officeart/2005/8/layout/matrix1"/>
    <dgm:cxn modelId="{2281C50A-7CF2-49A8-B804-5F9BB933F3DC}" type="presOf" srcId="{69596324-8E90-43BC-BAE1-9DBE78B29AD2}" destId="{FF18A9F6-8712-473E-BF02-85A66C55549A}" srcOrd="0" destOrd="0" presId="urn:microsoft.com/office/officeart/2005/8/layout/matrix1"/>
    <dgm:cxn modelId="{43CBF01A-60CD-465D-9A23-3D863F9A9887}" srcId="{69596324-8E90-43BC-BAE1-9DBE78B29AD2}" destId="{9CD76DD6-401D-453A-870E-4E2C5630C0EB}" srcOrd="2" destOrd="0" parTransId="{A3943961-5F6A-4035-8C43-BF4043C92B92}" sibTransId="{076937E6-F6EF-4742-BEB3-4CC9710484D6}"/>
    <dgm:cxn modelId="{E92CCF63-1676-40A9-B6ED-F14F40974733}" type="presOf" srcId="{D5A73D88-943B-4B0B-AAAE-8E9A875D9652}" destId="{D18A6528-C2B4-46BB-8CD7-04F8A4FA0666}" srcOrd="0" destOrd="0" presId="urn:microsoft.com/office/officeart/2005/8/layout/matrix1"/>
    <dgm:cxn modelId="{26C58F76-1100-4111-A253-BCAED2E8CC73}" srcId="{D95264C1-2D50-43FD-9E2F-123185696D43}" destId="{69596324-8E90-43BC-BAE1-9DBE78B29AD2}" srcOrd="0" destOrd="0" parTransId="{B2EFDAB3-8A0D-453B-BDEA-8A27ED41A418}" sibTransId="{1624D1D4-CAAA-479A-B9A1-B6D9DDB9AACA}"/>
    <dgm:cxn modelId="{0EF5E457-35B2-491F-BB68-75FFCF576CA2}" srcId="{69596324-8E90-43BC-BAE1-9DBE78B29AD2}" destId="{CB7F3500-F8B9-4DA0-9A74-1C2896FC6C74}" srcOrd="1" destOrd="0" parTransId="{4B15017C-D84C-4AFF-8581-A9AD9D8D5C1D}" sibTransId="{C9072E60-782A-43B0-BF1F-77BD334DE3ED}"/>
    <dgm:cxn modelId="{DBF10C80-894D-4CFF-9973-26E600F28816}" type="presOf" srcId="{5A1C0B98-34E7-48FA-B99A-22196CE62BBF}" destId="{ABCCC9CE-AF6A-458E-97C4-5817A7A694D9}" srcOrd="1" destOrd="0" presId="urn:microsoft.com/office/officeart/2005/8/layout/matrix1"/>
    <dgm:cxn modelId="{6BB3BF85-98FE-403A-81D8-210078E18C18}" type="presOf" srcId="{9CD76DD6-401D-453A-870E-4E2C5630C0EB}" destId="{45E11E95-4010-4089-905F-25B62DA7B7AE}" srcOrd="0" destOrd="0" presId="urn:microsoft.com/office/officeart/2005/8/layout/matrix1"/>
    <dgm:cxn modelId="{E752EF99-918E-4FEC-AB06-028B68BDF5C7}" type="presOf" srcId="{CB7F3500-F8B9-4DA0-9A74-1C2896FC6C74}" destId="{F50D8E08-70C3-4C75-BAEF-98C07DAB63CE}" srcOrd="1" destOrd="0" presId="urn:microsoft.com/office/officeart/2005/8/layout/matrix1"/>
    <dgm:cxn modelId="{6579129B-2CB8-4CDD-94CD-93CE8C25A8B4}" type="presOf" srcId="{9CD76DD6-401D-453A-870E-4E2C5630C0EB}" destId="{7484F822-1FFA-4B59-82DF-F19941B1661C}" srcOrd="1" destOrd="0" presId="urn:microsoft.com/office/officeart/2005/8/layout/matrix1"/>
    <dgm:cxn modelId="{DE95B1AF-D57C-448A-9C5E-A82A258891B2}" srcId="{69596324-8E90-43BC-BAE1-9DBE78B29AD2}" destId="{D5A73D88-943B-4B0B-AAAE-8E9A875D9652}" srcOrd="3" destOrd="0" parTransId="{54CEFF80-BF51-4442-8330-62A8DE651BE4}" sibTransId="{5F913628-7F77-4F25-AD35-BFDF2EBE6981}"/>
    <dgm:cxn modelId="{E1CEC2CD-B0E0-4302-A0D7-60066775FD35}" type="presOf" srcId="{D95264C1-2D50-43FD-9E2F-123185696D43}" destId="{F88F6E9D-AFDB-4A0D-B678-8DC996A1E666}" srcOrd="0" destOrd="0" presId="urn:microsoft.com/office/officeart/2005/8/layout/matrix1"/>
    <dgm:cxn modelId="{4A769FD2-52DA-4819-AC9B-98C7418C1D68}" type="presOf" srcId="{CB7F3500-F8B9-4DA0-9A74-1C2896FC6C74}" destId="{36F3BE51-9C2B-4486-8DB3-A4BF4F55177D}" srcOrd="0" destOrd="0" presId="urn:microsoft.com/office/officeart/2005/8/layout/matrix1"/>
    <dgm:cxn modelId="{0A89C4DC-F4E9-4BD5-ABC6-8B7ED7A26431}" type="presOf" srcId="{5A1C0B98-34E7-48FA-B99A-22196CE62BBF}" destId="{3E2CC2D5-F2B2-4399-992F-93B9B734C45E}" srcOrd="0" destOrd="0" presId="urn:microsoft.com/office/officeart/2005/8/layout/matrix1"/>
    <dgm:cxn modelId="{B248B0F1-734F-429D-9B49-41E240C75B26}" srcId="{69596324-8E90-43BC-BAE1-9DBE78B29AD2}" destId="{5A1C0B98-34E7-48FA-B99A-22196CE62BBF}" srcOrd="0" destOrd="0" parTransId="{C9E83DEC-852C-4755-BFDF-9875E4F20D64}" sibTransId="{D8C82BB9-65BC-4CAF-B390-7D6AE20C4AEB}"/>
    <dgm:cxn modelId="{6FEC8A94-71A8-432D-A63D-46AF66DA9F11}" type="presParOf" srcId="{F88F6E9D-AFDB-4A0D-B678-8DC996A1E666}" destId="{504FA11E-09EA-413F-A97F-3E4C2F632C6A}" srcOrd="0" destOrd="0" presId="urn:microsoft.com/office/officeart/2005/8/layout/matrix1"/>
    <dgm:cxn modelId="{D0C6EAFA-7CEA-46F1-A5AC-6A00D14D2154}" type="presParOf" srcId="{504FA11E-09EA-413F-A97F-3E4C2F632C6A}" destId="{3E2CC2D5-F2B2-4399-992F-93B9B734C45E}" srcOrd="0" destOrd="0" presId="urn:microsoft.com/office/officeart/2005/8/layout/matrix1"/>
    <dgm:cxn modelId="{DDAFDB86-8C60-43CF-8ABA-EC9E3EAFFC2A}" type="presParOf" srcId="{504FA11E-09EA-413F-A97F-3E4C2F632C6A}" destId="{ABCCC9CE-AF6A-458E-97C4-5817A7A694D9}" srcOrd="1" destOrd="0" presId="urn:microsoft.com/office/officeart/2005/8/layout/matrix1"/>
    <dgm:cxn modelId="{6E295D7D-E96D-49DE-A554-FF9ECB4ABF51}" type="presParOf" srcId="{504FA11E-09EA-413F-A97F-3E4C2F632C6A}" destId="{36F3BE51-9C2B-4486-8DB3-A4BF4F55177D}" srcOrd="2" destOrd="0" presId="urn:microsoft.com/office/officeart/2005/8/layout/matrix1"/>
    <dgm:cxn modelId="{F1D6FC2C-2F2F-4FF5-B14E-6A011AFC4227}" type="presParOf" srcId="{504FA11E-09EA-413F-A97F-3E4C2F632C6A}" destId="{F50D8E08-70C3-4C75-BAEF-98C07DAB63CE}" srcOrd="3" destOrd="0" presId="urn:microsoft.com/office/officeart/2005/8/layout/matrix1"/>
    <dgm:cxn modelId="{8DDC9C3F-1515-4123-8D65-90C668FEAF81}" type="presParOf" srcId="{504FA11E-09EA-413F-A97F-3E4C2F632C6A}" destId="{45E11E95-4010-4089-905F-25B62DA7B7AE}" srcOrd="4" destOrd="0" presId="urn:microsoft.com/office/officeart/2005/8/layout/matrix1"/>
    <dgm:cxn modelId="{4451168A-EEBC-4060-A3C6-B77536AF52DE}" type="presParOf" srcId="{504FA11E-09EA-413F-A97F-3E4C2F632C6A}" destId="{7484F822-1FFA-4B59-82DF-F19941B1661C}" srcOrd="5" destOrd="0" presId="urn:microsoft.com/office/officeart/2005/8/layout/matrix1"/>
    <dgm:cxn modelId="{9044CAFA-5562-4279-B792-C564FBC78DE4}" type="presParOf" srcId="{504FA11E-09EA-413F-A97F-3E4C2F632C6A}" destId="{D18A6528-C2B4-46BB-8CD7-04F8A4FA0666}" srcOrd="6" destOrd="0" presId="urn:microsoft.com/office/officeart/2005/8/layout/matrix1"/>
    <dgm:cxn modelId="{903FBB84-66A2-4B61-95F9-8B185357561C}" type="presParOf" srcId="{504FA11E-09EA-413F-A97F-3E4C2F632C6A}" destId="{2F053B2A-A386-4526-ADBC-E981AAFBF51C}" srcOrd="7" destOrd="0" presId="urn:microsoft.com/office/officeart/2005/8/layout/matrix1"/>
    <dgm:cxn modelId="{C178FE3E-5D6F-4AAB-B91A-5E5434EF810D}" type="presParOf" srcId="{F88F6E9D-AFDB-4A0D-B678-8DC996A1E666}" destId="{FF18A9F6-8712-473E-BF02-85A66C55549A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D95264C1-2D50-43FD-9E2F-123185696D43}" type="doc">
      <dgm:prSet loTypeId="urn:microsoft.com/office/officeart/2005/8/layout/matrix1" loCatId="matrix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id-ID"/>
        </a:p>
      </dgm:t>
    </dgm:pt>
    <dgm:pt modelId="{69596324-8E90-43BC-BAE1-9DBE78B29AD2}">
      <dgm:prSet phldrT="[Text]" custT="1"/>
      <dgm:spPr/>
      <dgm:t>
        <a:bodyPr/>
        <a:lstStyle/>
        <a:p>
          <a:r>
            <a:rPr lang="id-ID" sz="2800" b="1" dirty="0"/>
            <a:t>Anggota senior</a:t>
          </a:r>
          <a:endParaRPr lang="id-ID" sz="2800" dirty="0"/>
        </a:p>
      </dgm:t>
    </dgm:pt>
    <dgm:pt modelId="{B2EFDAB3-8A0D-453B-BDEA-8A27ED41A418}" type="parTrans" cxnId="{26C58F76-1100-4111-A253-BCAED2E8CC73}">
      <dgm:prSet/>
      <dgm:spPr/>
      <dgm:t>
        <a:bodyPr/>
        <a:lstStyle/>
        <a:p>
          <a:endParaRPr lang="id-ID"/>
        </a:p>
      </dgm:t>
    </dgm:pt>
    <dgm:pt modelId="{1624D1D4-CAAA-479A-B9A1-B6D9DDB9AACA}" type="sibTrans" cxnId="{26C58F76-1100-4111-A253-BCAED2E8CC73}">
      <dgm:prSet/>
      <dgm:spPr/>
      <dgm:t>
        <a:bodyPr/>
        <a:lstStyle/>
        <a:p>
          <a:endParaRPr lang="id-ID"/>
        </a:p>
      </dgm:t>
    </dgm:pt>
    <dgm:pt modelId="{0BC85240-3F51-4C0D-A22B-BC8338353F4E}">
      <dgm:prSet phldrT="[Text]"/>
      <dgm:spPr/>
      <dgm:t>
        <a:bodyPr/>
        <a:lstStyle/>
        <a:p>
          <a:r>
            <a:rPr lang="id-ID" dirty="0"/>
            <a:t>Melakukan pendampingan dan bimbingan terhadap tim yunior</a:t>
          </a:r>
        </a:p>
      </dgm:t>
    </dgm:pt>
    <dgm:pt modelId="{0686A541-F156-4CCD-AEC1-BABC3821B128}" type="parTrans" cxnId="{6A50DBD2-F4DF-4E9F-B925-3FE5E799D399}">
      <dgm:prSet/>
      <dgm:spPr/>
      <dgm:t>
        <a:bodyPr/>
        <a:lstStyle/>
        <a:p>
          <a:endParaRPr lang="id-ID"/>
        </a:p>
      </dgm:t>
    </dgm:pt>
    <dgm:pt modelId="{0FEC61C0-3295-4E59-A744-9E7B9AE69406}" type="sibTrans" cxnId="{6A50DBD2-F4DF-4E9F-B925-3FE5E799D399}">
      <dgm:prSet/>
      <dgm:spPr/>
      <dgm:t>
        <a:bodyPr/>
        <a:lstStyle/>
        <a:p>
          <a:endParaRPr lang="id-ID"/>
        </a:p>
      </dgm:t>
    </dgm:pt>
    <dgm:pt modelId="{79494710-3A5C-4278-9D86-41E4A5B84F44}">
      <dgm:prSet phldrT="[Text]"/>
      <dgm:spPr/>
      <dgm:t>
        <a:bodyPr/>
        <a:lstStyle/>
        <a:p>
          <a:r>
            <a:rPr lang="id-ID" dirty="0"/>
            <a:t>Melaksanakan pelatihan bagi pengelola/pekerja kantin</a:t>
          </a:r>
        </a:p>
      </dgm:t>
    </dgm:pt>
    <dgm:pt modelId="{E3239858-1CAD-4E51-8094-DF39F5602C24}" type="parTrans" cxnId="{6262DD44-9B62-406B-9B2C-46F429D8B731}">
      <dgm:prSet/>
      <dgm:spPr/>
      <dgm:t>
        <a:bodyPr/>
        <a:lstStyle/>
        <a:p>
          <a:endParaRPr lang="id-ID"/>
        </a:p>
      </dgm:t>
    </dgm:pt>
    <dgm:pt modelId="{3C12B42E-1504-4F69-88C0-5C007786577E}" type="sibTrans" cxnId="{6262DD44-9B62-406B-9B2C-46F429D8B731}">
      <dgm:prSet/>
      <dgm:spPr/>
      <dgm:t>
        <a:bodyPr/>
        <a:lstStyle/>
        <a:p>
          <a:endParaRPr lang="id-ID"/>
        </a:p>
      </dgm:t>
    </dgm:pt>
    <dgm:pt modelId="{25E424BD-3677-496F-B87B-F6EF5976EF6C}">
      <dgm:prSet phldrT="[Text]"/>
      <dgm:spPr/>
      <dgm:t>
        <a:bodyPr/>
        <a:lstStyle/>
        <a:p>
          <a:r>
            <a:rPr lang="id-ID" dirty="0"/>
            <a:t>Melaksanakan audit internal kantin sekolah</a:t>
          </a:r>
        </a:p>
      </dgm:t>
    </dgm:pt>
    <dgm:pt modelId="{51A56136-DAC9-46DD-8810-54C4EAA1FF8C}" type="parTrans" cxnId="{8AFF4A28-06E9-4AC9-8569-00AA8A104B7A}">
      <dgm:prSet/>
      <dgm:spPr/>
      <dgm:t>
        <a:bodyPr/>
        <a:lstStyle/>
        <a:p>
          <a:endParaRPr lang="id-ID"/>
        </a:p>
      </dgm:t>
    </dgm:pt>
    <dgm:pt modelId="{5EC97D69-0CAB-4749-B8FA-2265AF4B862F}" type="sibTrans" cxnId="{8AFF4A28-06E9-4AC9-8569-00AA8A104B7A}">
      <dgm:prSet/>
      <dgm:spPr/>
      <dgm:t>
        <a:bodyPr/>
        <a:lstStyle/>
        <a:p>
          <a:endParaRPr lang="id-ID"/>
        </a:p>
      </dgm:t>
    </dgm:pt>
    <dgm:pt modelId="{46669F2F-EAC0-4167-A2B5-AED79130DC65}">
      <dgm:prSet phldrT="[Text]"/>
      <dgm:spPr/>
      <dgm:t>
        <a:bodyPr/>
        <a:lstStyle/>
        <a:p>
          <a:r>
            <a:rPr lang="id-ID" dirty="0"/>
            <a:t>Menjadi pengawas kantin sekolah dan pemerhati pedagang di sekitar sekolah</a:t>
          </a:r>
        </a:p>
      </dgm:t>
    </dgm:pt>
    <dgm:pt modelId="{3FD17C0F-0B66-47A5-B6A7-238310194B82}" type="parTrans" cxnId="{166728FF-DA70-4A3A-B67D-58B5328FB5C3}">
      <dgm:prSet/>
      <dgm:spPr/>
      <dgm:t>
        <a:bodyPr/>
        <a:lstStyle/>
        <a:p>
          <a:endParaRPr lang="id-ID"/>
        </a:p>
      </dgm:t>
    </dgm:pt>
    <dgm:pt modelId="{8EF5468C-F8F9-4DFC-9808-733E3E234DDE}" type="sibTrans" cxnId="{166728FF-DA70-4A3A-B67D-58B5328FB5C3}">
      <dgm:prSet/>
      <dgm:spPr/>
      <dgm:t>
        <a:bodyPr/>
        <a:lstStyle/>
        <a:p>
          <a:endParaRPr lang="id-ID"/>
        </a:p>
      </dgm:t>
    </dgm:pt>
    <dgm:pt modelId="{F88F6E9D-AFDB-4A0D-B678-8DC996A1E666}" type="pres">
      <dgm:prSet presAssocID="{D95264C1-2D50-43FD-9E2F-123185696D43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04FA11E-09EA-413F-A97F-3E4C2F632C6A}" type="pres">
      <dgm:prSet presAssocID="{D95264C1-2D50-43FD-9E2F-123185696D43}" presName="matrix" presStyleCnt="0"/>
      <dgm:spPr/>
    </dgm:pt>
    <dgm:pt modelId="{3E2CC2D5-F2B2-4399-992F-93B9B734C45E}" type="pres">
      <dgm:prSet presAssocID="{D95264C1-2D50-43FD-9E2F-123185696D43}" presName="tile1" presStyleLbl="node1" presStyleIdx="0" presStyleCnt="4" custLinFactNeighborY="0"/>
      <dgm:spPr/>
    </dgm:pt>
    <dgm:pt modelId="{ABCCC9CE-AF6A-458E-97C4-5817A7A694D9}" type="pres">
      <dgm:prSet presAssocID="{D95264C1-2D50-43FD-9E2F-123185696D43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36F3BE51-9C2B-4486-8DB3-A4BF4F55177D}" type="pres">
      <dgm:prSet presAssocID="{D95264C1-2D50-43FD-9E2F-123185696D43}" presName="tile2" presStyleLbl="node1" presStyleIdx="1" presStyleCnt="4"/>
      <dgm:spPr/>
    </dgm:pt>
    <dgm:pt modelId="{F50D8E08-70C3-4C75-BAEF-98C07DAB63CE}" type="pres">
      <dgm:prSet presAssocID="{D95264C1-2D50-43FD-9E2F-123185696D43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5E11E95-4010-4089-905F-25B62DA7B7AE}" type="pres">
      <dgm:prSet presAssocID="{D95264C1-2D50-43FD-9E2F-123185696D43}" presName="tile3" presStyleLbl="node1" presStyleIdx="2" presStyleCnt="4"/>
      <dgm:spPr/>
    </dgm:pt>
    <dgm:pt modelId="{7484F822-1FFA-4B59-82DF-F19941B1661C}" type="pres">
      <dgm:prSet presAssocID="{D95264C1-2D50-43FD-9E2F-123185696D43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D18A6528-C2B4-46BB-8CD7-04F8A4FA0666}" type="pres">
      <dgm:prSet presAssocID="{D95264C1-2D50-43FD-9E2F-123185696D43}" presName="tile4" presStyleLbl="node1" presStyleIdx="3" presStyleCnt="4"/>
      <dgm:spPr/>
    </dgm:pt>
    <dgm:pt modelId="{2F053B2A-A386-4526-ADBC-E981AAFBF51C}" type="pres">
      <dgm:prSet presAssocID="{D95264C1-2D50-43FD-9E2F-123185696D43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FF18A9F6-8712-473E-BF02-85A66C55549A}" type="pres">
      <dgm:prSet presAssocID="{D95264C1-2D50-43FD-9E2F-123185696D43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50924214-A9EC-405F-BB43-95673014F209}" type="presOf" srcId="{25E424BD-3677-496F-B87B-F6EF5976EF6C}" destId="{7484F822-1FFA-4B59-82DF-F19941B1661C}" srcOrd="1" destOrd="0" presId="urn:microsoft.com/office/officeart/2005/8/layout/matrix1"/>
    <dgm:cxn modelId="{9F96A223-EBB2-429F-A4B2-03D282C56320}" type="presOf" srcId="{69596324-8E90-43BC-BAE1-9DBE78B29AD2}" destId="{FF18A9F6-8712-473E-BF02-85A66C55549A}" srcOrd="0" destOrd="0" presId="urn:microsoft.com/office/officeart/2005/8/layout/matrix1"/>
    <dgm:cxn modelId="{8AFF4A28-06E9-4AC9-8569-00AA8A104B7A}" srcId="{69596324-8E90-43BC-BAE1-9DBE78B29AD2}" destId="{25E424BD-3677-496F-B87B-F6EF5976EF6C}" srcOrd="2" destOrd="0" parTransId="{51A56136-DAC9-46DD-8810-54C4EAA1FF8C}" sibTransId="{5EC97D69-0CAB-4749-B8FA-2265AF4B862F}"/>
    <dgm:cxn modelId="{6262DD44-9B62-406B-9B2C-46F429D8B731}" srcId="{69596324-8E90-43BC-BAE1-9DBE78B29AD2}" destId="{79494710-3A5C-4278-9D86-41E4A5B84F44}" srcOrd="1" destOrd="0" parTransId="{E3239858-1CAD-4E51-8094-DF39F5602C24}" sibTransId="{3C12B42E-1504-4F69-88C0-5C007786577E}"/>
    <dgm:cxn modelId="{A9162F71-07D1-4111-8CCF-B842CBE06BB5}" type="presOf" srcId="{D95264C1-2D50-43FD-9E2F-123185696D43}" destId="{F88F6E9D-AFDB-4A0D-B678-8DC996A1E666}" srcOrd="0" destOrd="0" presId="urn:microsoft.com/office/officeart/2005/8/layout/matrix1"/>
    <dgm:cxn modelId="{CA1BB954-4A53-42E1-AF42-1045BEEC598A}" type="presOf" srcId="{0BC85240-3F51-4C0D-A22B-BC8338353F4E}" destId="{3E2CC2D5-F2B2-4399-992F-93B9B734C45E}" srcOrd="0" destOrd="0" presId="urn:microsoft.com/office/officeart/2005/8/layout/matrix1"/>
    <dgm:cxn modelId="{26C58F76-1100-4111-A253-BCAED2E8CC73}" srcId="{D95264C1-2D50-43FD-9E2F-123185696D43}" destId="{69596324-8E90-43BC-BAE1-9DBE78B29AD2}" srcOrd="0" destOrd="0" parTransId="{B2EFDAB3-8A0D-453B-BDEA-8A27ED41A418}" sibTransId="{1624D1D4-CAAA-479A-B9A1-B6D9DDB9AACA}"/>
    <dgm:cxn modelId="{FDEEE05A-928F-4B18-9494-D761EA1F0610}" type="presOf" srcId="{25E424BD-3677-496F-B87B-F6EF5976EF6C}" destId="{45E11E95-4010-4089-905F-25B62DA7B7AE}" srcOrd="0" destOrd="0" presId="urn:microsoft.com/office/officeart/2005/8/layout/matrix1"/>
    <dgm:cxn modelId="{B174A589-BAD1-4623-8288-536E72BCD7A4}" type="presOf" srcId="{79494710-3A5C-4278-9D86-41E4A5B84F44}" destId="{36F3BE51-9C2B-4486-8DB3-A4BF4F55177D}" srcOrd="0" destOrd="0" presId="urn:microsoft.com/office/officeart/2005/8/layout/matrix1"/>
    <dgm:cxn modelId="{CA008EA3-D619-4D27-8F01-DEB02E66E5C0}" type="presOf" srcId="{46669F2F-EAC0-4167-A2B5-AED79130DC65}" destId="{2F053B2A-A386-4526-ADBC-E981AAFBF51C}" srcOrd="1" destOrd="0" presId="urn:microsoft.com/office/officeart/2005/8/layout/matrix1"/>
    <dgm:cxn modelId="{F8187BBA-08E7-4EFF-9825-1114D0DEAF9C}" type="presOf" srcId="{79494710-3A5C-4278-9D86-41E4A5B84F44}" destId="{F50D8E08-70C3-4C75-BAEF-98C07DAB63CE}" srcOrd="1" destOrd="0" presId="urn:microsoft.com/office/officeart/2005/8/layout/matrix1"/>
    <dgm:cxn modelId="{28B6DCC7-5D71-44B9-9492-EE841B6C39AE}" type="presOf" srcId="{46669F2F-EAC0-4167-A2B5-AED79130DC65}" destId="{D18A6528-C2B4-46BB-8CD7-04F8A4FA0666}" srcOrd="0" destOrd="0" presId="urn:microsoft.com/office/officeart/2005/8/layout/matrix1"/>
    <dgm:cxn modelId="{6A50DBD2-F4DF-4E9F-B925-3FE5E799D399}" srcId="{69596324-8E90-43BC-BAE1-9DBE78B29AD2}" destId="{0BC85240-3F51-4C0D-A22B-BC8338353F4E}" srcOrd="0" destOrd="0" parTransId="{0686A541-F156-4CCD-AEC1-BABC3821B128}" sibTransId="{0FEC61C0-3295-4E59-A744-9E7B9AE69406}"/>
    <dgm:cxn modelId="{CABAFDF2-D754-4042-8EB0-20ABC4CEEB47}" type="presOf" srcId="{0BC85240-3F51-4C0D-A22B-BC8338353F4E}" destId="{ABCCC9CE-AF6A-458E-97C4-5817A7A694D9}" srcOrd="1" destOrd="0" presId="urn:microsoft.com/office/officeart/2005/8/layout/matrix1"/>
    <dgm:cxn modelId="{166728FF-DA70-4A3A-B67D-58B5328FB5C3}" srcId="{69596324-8E90-43BC-BAE1-9DBE78B29AD2}" destId="{46669F2F-EAC0-4167-A2B5-AED79130DC65}" srcOrd="3" destOrd="0" parTransId="{3FD17C0F-0B66-47A5-B6A7-238310194B82}" sibTransId="{8EF5468C-F8F9-4DFC-9808-733E3E234DDE}"/>
    <dgm:cxn modelId="{A76AAFB1-BCBA-42CD-A17A-7394D0F1A1EB}" type="presParOf" srcId="{F88F6E9D-AFDB-4A0D-B678-8DC996A1E666}" destId="{504FA11E-09EA-413F-A97F-3E4C2F632C6A}" srcOrd="0" destOrd="0" presId="urn:microsoft.com/office/officeart/2005/8/layout/matrix1"/>
    <dgm:cxn modelId="{2A27271B-9393-4202-B1BF-C1B595B7F8DC}" type="presParOf" srcId="{504FA11E-09EA-413F-A97F-3E4C2F632C6A}" destId="{3E2CC2D5-F2B2-4399-992F-93B9B734C45E}" srcOrd="0" destOrd="0" presId="urn:microsoft.com/office/officeart/2005/8/layout/matrix1"/>
    <dgm:cxn modelId="{0DADF44A-EC66-4D5F-9E93-4F06A65EC75F}" type="presParOf" srcId="{504FA11E-09EA-413F-A97F-3E4C2F632C6A}" destId="{ABCCC9CE-AF6A-458E-97C4-5817A7A694D9}" srcOrd="1" destOrd="0" presId="urn:microsoft.com/office/officeart/2005/8/layout/matrix1"/>
    <dgm:cxn modelId="{A96FEBBB-E836-417D-ACE2-77D72D90970E}" type="presParOf" srcId="{504FA11E-09EA-413F-A97F-3E4C2F632C6A}" destId="{36F3BE51-9C2B-4486-8DB3-A4BF4F55177D}" srcOrd="2" destOrd="0" presId="urn:microsoft.com/office/officeart/2005/8/layout/matrix1"/>
    <dgm:cxn modelId="{2A3D98A2-5DDF-403E-B48A-2A720423629A}" type="presParOf" srcId="{504FA11E-09EA-413F-A97F-3E4C2F632C6A}" destId="{F50D8E08-70C3-4C75-BAEF-98C07DAB63CE}" srcOrd="3" destOrd="0" presId="urn:microsoft.com/office/officeart/2005/8/layout/matrix1"/>
    <dgm:cxn modelId="{03B714C8-F83E-46CB-8700-D735113D1C12}" type="presParOf" srcId="{504FA11E-09EA-413F-A97F-3E4C2F632C6A}" destId="{45E11E95-4010-4089-905F-25B62DA7B7AE}" srcOrd="4" destOrd="0" presId="urn:microsoft.com/office/officeart/2005/8/layout/matrix1"/>
    <dgm:cxn modelId="{25AC9572-C95A-4D62-BB3B-46DE34E346EB}" type="presParOf" srcId="{504FA11E-09EA-413F-A97F-3E4C2F632C6A}" destId="{7484F822-1FFA-4B59-82DF-F19941B1661C}" srcOrd="5" destOrd="0" presId="urn:microsoft.com/office/officeart/2005/8/layout/matrix1"/>
    <dgm:cxn modelId="{A996E98E-E9F2-434C-BC11-36AB277FF287}" type="presParOf" srcId="{504FA11E-09EA-413F-A97F-3E4C2F632C6A}" destId="{D18A6528-C2B4-46BB-8CD7-04F8A4FA0666}" srcOrd="6" destOrd="0" presId="urn:microsoft.com/office/officeart/2005/8/layout/matrix1"/>
    <dgm:cxn modelId="{14B2DDEF-30B6-4E6C-A349-A1061738F725}" type="presParOf" srcId="{504FA11E-09EA-413F-A97F-3E4C2F632C6A}" destId="{2F053B2A-A386-4526-ADBC-E981AAFBF51C}" srcOrd="7" destOrd="0" presId="urn:microsoft.com/office/officeart/2005/8/layout/matrix1"/>
    <dgm:cxn modelId="{C8738458-D763-4577-AD74-854F03DDD959}" type="presParOf" srcId="{F88F6E9D-AFDB-4A0D-B678-8DC996A1E666}" destId="{FF18A9F6-8712-473E-BF02-85A66C55549A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D95264C1-2D50-43FD-9E2F-123185696D43}" type="doc">
      <dgm:prSet loTypeId="urn:microsoft.com/office/officeart/2005/8/layout/matrix1" loCatId="matrix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id-ID"/>
        </a:p>
      </dgm:t>
    </dgm:pt>
    <dgm:pt modelId="{69596324-8E90-43BC-BAE1-9DBE78B29AD2}">
      <dgm:prSet phldrT="[Text]" custT="1"/>
      <dgm:spPr/>
      <dgm:t>
        <a:bodyPr/>
        <a:lstStyle/>
        <a:p>
          <a:r>
            <a:rPr lang="id-ID" sz="2800" b="1"/>
            <a:t>Anggota yunior </a:t>
          </a:r>
          <a:endParaRPr lang="id-ID" sz="2800" dirty="0"/>
        </a:p>
      </dgm:t>
    </dgm:pt>
    <dgm:pt modelId="{B2EFDAB3-8A0D-453B-BDEA-8A27ED41A418}" type="parTrans" cxnId="{26C58F76-1100-4111-A253-BCAED2E8CC73}">
      <dgm:prSet/>
      <dgm:spPr/>
      <dgm:t>
        <a:bodyPr/>
        <a:lstStyle/>
        <a:p>
          <a:endParaRPr lang="id-ID"/>
        </a:p>
      </dgm:t>
    </dgm:pt>
    <dgm:pt modelId="{1624D1D4-CAAA-479A-B9A1-B6D9DDB9AACA}" type="sibTrans" cxnId="{26C58F76-1100-4111-A253-BCAED2E8CC73}">
      <dgm:prSet/>
      <dgm:spPr/>
      <dgm:t>
        <a:bodyPr/>
        <a:lstStyle/>
        <a:p>
          <a:endParaRPr lang="id-ID"/>
        </a:p>
      </dgm:t>
    </dgm:pt>
    <dgm:pt modelId="{01633CE1-9C9C-4D2D-8EBB-C1A573AC8FB6}">
      <dgm:prSet phldrT="[Text]"/>
      <dgm:spPr/>
      <dgm:t>
        <a:bodyPr/>
        <a:lstStyle/>
        <a:p>
          <a:r>
            <a:rPr lang="id-ID" dirty="0"/>
            <a:t>Menjalankan tugas sebagai pengawas lapang </a:t>
          </a:r>
        </a:p>
      </dgm:t>
    </dgm:pt>
    <dgm:pt modelId="{36AFD774-C929-4269-8A58-026FBFBC5B5E}" type="parTrans" cxnId="{A3FAE522-70E4-4E5D-8FDB-57B628C22E2B}">
      <dgm:prSet/>
      <dgm:spPr/>
      <dgm:t>
        <a:bodyPr/>
        <a:lstStyle/>
        <a:p>
          <a:endParaRPr lang="id-ID"/>
        </a:p>
      </dgm:t>
    </dgm:pt>
    <dgm:pt modelId="{E5AD7040-B162-4CA9-9D71-30831AADFF5B}" type="sibTrans" cxnId="{A3FAE522-70E4-4E5D-8FDB-57B628C22E2B}">
      <dgm:prSet/>
      <dgm:spPr/>
      <dgm:t>
        <a:bodyPr/>
        <a:lstStyle/>
        <a:p>
          <a:endParaRPr lang="id-ID"/>
        </a:p>
      </dgm:t>
    </dgm:pt>
    <dgm:pt modelId="{5FCAA8C4-1907-4E7F-B03F-F85BFDA01B6F}">
      <dgm:prSet phldrT="[Text]"/>
      <dgm:spPr/>
      <dgm:t>
        <a:bodyPr/>
        <a:lstStyle/>
        <a:p>
          <a:r>
            <a:rPr lang="id-ID" dirty="0"/>
            <a:t>Melakukan notifikasi elektronik dengan bimbingan anggota senior</a:t>
          </a:r>
        </a:p>
      </dgm:t>
    </dgm:pt>
    <dgm:pt modelId="{C4266640-B258-40EC-8656-C2152D5E73D8}" type="parTrans" cxnId="{58D24198-2072-4702-AE30-42690F5D5A5B}">
      <dgm:prSet/>
      <dgm:spPr/>
      <dgm:t>
        <a:bodyPr/>
        <a:lstStyle/>
        <a:p>
          <a:endParaRPr lang="id-ID"/>
        </a:p>
      </dgm:t>
    </dgm:pt>
    <dgm:pt modelId="{80626A0A-396C-42DD-81EA-630E52D513AF}" type="sibTrans" cxnId="{58D24198-2072-4702-AE30-42690F5D5A5B}">
      <dgm:prSet/>
      <dgm:spPr/>
      <dgm:t>
        <a:bodyPr/>
        <a:lstStyle/>
        <a:p>
          <a:endParaRPr lang="id-ID"/>
        </a:p>
      </dgm:t>
    </dgm:pt>
    <dgm:pt modelId="{A80FAD9D-799C-424B-9B1A-C43C413D2FE5}">
      <dgm:prSet phldrT="[Text]"/>
      <dgm:spPr/>
      <dgm:t>
        <a:bodyPr/>
        <a:lstStyle/>
        <a:p>
          <a:r>
            <a:rPr lang="id-ID" dirty="0"/>
            <a:t>Memberi contoh perilaku sehat pada sesama siswa</a:t>
          </a:r>
        </a:p>
      </dgm:t>
    </dgm:pt>
    <dgm:pt modelId="{0AB40E3A-B4D8-4CBE-83A9-D87765550C00}" type="parTrans" cxnId="{0D1C96E1-1636-4B44-8052-C128C904D930}">
      <dgm:prSet/>
      <dgm:spPr/>
      <dgm:t>
        <a:bodyPr/>
        <a:lstStyle/>
        <a:p>
          <a:endParaRPr lang="id-ID"/>
        </a:p>
      </dgm:t>
    </dgm:pt>
    <dgm:pt modelId="{93B56E1E-3AE4-4578-A183-F20BC1CD3275}" type="sibTrans" cxnId="{0D1C96E1-1636-4B44-8052-C128C904D930}">
      <dgm:prSet/>
      <dgm:spPr/>
      <dgm:t>
        <a:bodyPr/>
        <a:lstStyle/>
        <a:p>
          <a:endParaRPr lang="id-ID"/>
        </a:p>
      </dgm:t>
    </dgm:pt>
    <dgm:pt modelId="{F88F6E9D-AFDB-4A0D-B678-8DC996A1E666}" type="pres">
      <dgm:prSet presAssocID="{D95264C1-2D50-43FD-9E2F-123185696D43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04FA11E-09EA-413F-A97F-3E4C2F632C6A}" type="pres">
      <dgm:prSet presAssocID="{D95264C1-2D50-43FD-9E2F-123185696D43}" presName="matrix" presStyleCnt="0"/>
      <dgm:spPr/>
    </dgm:pt>
    <dgm:pt modelId="{3E2CC2D5-F2B2-4399-992F-93B9B734C45E}" type="pres">
      <dgm:prSet presAssocID="{D95264C1-2D50-43FD-9E2F-123185696D43}" presName="tile1" presStyleLbl="node1" presStyleIdx="0" presStyleCnt="4"/>
      <dgm:spPr/>
    </dgm:pt>
    <dgm:pt modelId="{ABCCC9CE-AF6A-458E-97C4-5817A7A694D9}" type="pres">
      <dgm:prSet presAssocID="{D95264C1-2D50-43FD-9E2F-123185696D43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36F3BE51-9C2B-4486-8DB3-A4BF4F55177D}" type="pres">
      <dgm:prSet presAssocID="{D95264C1-2D50-43FD-9E2F-123185696D43}" presName="tile2" presStyleLbl="node1" presStyleIdx="1" presStyleCnt="4"/>
      <dgm:spPr/>
    </dgm:pt>
    <dgm:pt modelId="{F50D8E08-70C3-4C75-BAEF-98C07DAB63CE}" type="pres">
      <dgm:prSet presAssocID="{D95264C1-2D50-43FD-9E2F-123185696D43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5E11E95-4010-4089-905F-25B62DA7B7AE}" type="pres">
      <dgm:prSet presAssocID="{D95264C1-2D50-43FD-9E2F-123185696D43}" presName="tile3" presStyleLbl="node1" presStyleIdx="2" presStyleCnt="4"/>
      <dgm:spPr/>
    </dgm:pt>
    <dgm:pt modelId="{7484F822-1FFA-4B59-82DF-F19941B1661C}" type="pres">
      <dgm:prSet presAssocID="{D95264C1-2D50-43FD-9E2F-123185696D43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D18A6528-C2B4-46BB-8CD7-04F8A4FA0666}" type="pres">
      <dgm:prSet presAssocID="{D95264C1-2D50-43FD-9E2F-123185696D43}" presName="tile4" presStyleLbl="node1" presStyleIdx="3" presStyleCnt="4"/>
      <dgm:spPr/>
    </dgm:pt>
    <dgm:pt modelId="{2F053B2A-A386-4526-ADBC-E981AAFBF51C}" type="pres">
      <dgm:prSet presAssocID="{D95264C1-2D50-43FD-9E2F-123185696D43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FF18A9F6-8712-473E-BF02-85A66C55549A}" type="pres">
      <dgm:prSet presAssocID="{D95264C1-2D50-43FD-9E2F-123185696D43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C351D212-492F-48EC-995D-C992A02AD338}" type="presOf" srcId="{A80FAD9D-799C-424B-9B1A-C43C413D2FE5}" destId="{45E11E95-4010-4089-905F-25B62DA7B7AE}" srcOrd="0" destOrd="0" presId="urn:microsoft.com/office/officeart/2005/8/layout/matrix1"/>
    <dgm:cxn modelId="{A3FAE522-70E4-4E5D-8FDB-57B628C22E2B}" srcId="{69596324-8E90-43BC-BAE1-9DBE78B29AD2}" destId="{01633CE1-9C9C-4D2D-8EBB-C1A573AC8FB6}" srcOrd="0" destOrd="0" parTransId="{36AFD774-C929-4269-8A58-026FBFBC5B5E}" sibTransId="{E5AD7040-B162-4CA9-9D71-30831AADFF5B}"/>
    <dgm:cxn modelId="{4747D531-0B4A-43D2-A3DB-242D08A13A41}" type="presOf" srcId="{D95264C1-2D50-43FD-9E2F-123185696D43}" destId="{F88F6E9D-AFDB-4A0D-B678-8DC996A1E666}" srcOrd="0" destOrd="0" presId="urn:microsoft.com/office/officeart/2005/8/layout/matrix1"/>
    <dgm:cxn modelId="{F3588040-DBF9-448B-9DB1-FFA490DE1C9F}" type="presOf" srcId="{5FCAA8C4-1907-4E7F-B03F-F85BFDA01B6F}" destId="{F50D8E08-70C3-4C75-BAEF-98C07DAB63CE}" srcOrd="1" destOrd="0" presId="urn:microsoft.com/office/officeart/2005/8/layout/matrix1"/>
    <dgm:cxn modelId="{422CF268-472F-4528-8F84-E7D8F7509009}" type="presOf" srcId="{01633CE1-9C9C-4D2D-8EBB-C1A573AC8FB6}" destId="{ABCCC9CE-AF6A-458E-97C4-5817A7A694D9}" srcOrd="1" destOrd="0" presId="urn:microsoft.com/office/officeart/2005/8/layout/matrix1"/>
    <dgm:cxn modelId="{26C58F76-1100-4111-A253-BCAED2E8CC73}" srcId="{D95264C1-2D50-43FD-9E2F-123185696D43}" destId="{69596324-8E90-43BC-BAE1-9DBE78B29AD2}" srcOrd="0" destOrd="0" parTransId="{B2EFDAB3-8A0D-453B-BDEA-8A27ED41A418}" sibTransId="{1624D1D4-CAAA-479A-B9A1-B6D9DDB9AACA}"/>
    <dgm:cxn modelId="{864B6B58-514B-4A47-A22C-6EFD09C332BD}" type="presOf" srcId="{69596324-8E90-43BC-BAE1-9DBE78B29AD2}" destId="{FF18A9F6-8712-473E-BF02-85A66C55549A}" srcOrd="0" destOrd="0" presId="urn:microsoft.com/office/officeart/2005/8/layout/matrix1"/>
    <dgm:cxn modelId="{58D24198-2072-4702-AE30-42690F5D5A5B}" srcId="{69596324-8E90-43BC-BAE1-9DBE78B29AD2}" destId="{5FCAA8C4-1907-4E7F-B03F-F85BFDA01B6F}" srcOrd="1" destOrd="0" parTransId="{C4266640-B258-40EC-8656-C2152D5E73D8}" sibTransId="{80626A0A-396C-42DD-81EA-630E52D513AF}"/>
    <dgm:cxn modelId="{8FDD22B9-E225-447C-827E-1C67C2C499D4}" type="presOf" srcId="{01633CE1-9C9C-4D2D-8EBB-C1A573AC8FB6}" destId="{3E2CC2D5-F2B2-4399-992F-93B9B734C45E}" srcOrd="0" destOrd="0" presId="urn:microsoft.com/office/officeart/2005/8/layout/matrix1"/>
    <dgm:cxn modelId="{B757A3BF-9D0F-40D8-974C-D63D2073F6FF}" type="presOf" srcId="{5FCAA8C4-1907-4E7F-B03F-F85BFDA01B6F}" destId="{36F3BE51-9C2B-4486-8DB3-A4BF4F55177D}" srcOrd="0" destOrd="0" presId="urn:microsoft.com/office/officeart/2005/8/layout/matrix1"/>
    <dgm:cxn modelId="{F40E03DF-1C96-4B99-9B29-B5BC82F991A2}" type="presOf" srcId="{A80FAD9D-799C-424B-9B1A-C43C413D2FE5}" destId="{7484F822-1FFA-4B59-82DF-F19941B1661C}" srcOrd="1" destOrd="0" presId="urn:microsoft.com/office/officeart/2005/8/layout/matrix1"/>
    <dgm:cxn modelId="{0D1C96E1-1636-4B44-8052-C128C904D930}" srcId="{69596324-8E90-43BC-BAE1-9DBE78B29AD2}" destId="{A80FAD9D-799C-424B-9B1A-C43C413D2FE5}" srcOrd="2" destOrd="0" parTransId="{0AB40E3A-B4D8-4CBE-83A9-D87765550C00}" sibTransId="{93B56E1E-3AE4-4578-A183-F20BC1CD3275}"/>
    <dgm:cxn modelId="{F411D37B-3F19-439E-BEC7-640889CA29A9}" type="presParOf" srcId="{F88F6E9D-AFDB-4A0D-B678-8DC996A1E666}" destId="{504FA11E-09EA-413F-A97F-3E4C2F632C6A}" srcOrd="0" destOrd="0" presId="urn:microsoft.com/office/officeart/2005/8/layout/matrix1"/>
    <dgm:cxn modelId="{F5558F68-3F35-4D4A-BEDE-01CAE3E5C1E2}" type="presParOf" srcId="{504FA11E-09EA-413F-A97F-3E4C2F632C6A}" destId="{3E2CC2D5-F2B2-4399-992F-93B9B734C45E}" srcOrd="0" destOrd="0" presId="urn:microsoft.com/office/officeart/2005/8/layout/matrix1"/>
    <dgm:cxn modelId="{A45EB796-D287-4805-ADCC-E364461DB5C2}" type="presParOf" srcId="{504FA11E-09EA-413F-A97F-3E4C2F632C6A}" destId="{ABCCC9CE-AF6A-458E-97C4-5817A7A694D9}" srcOrd="1" destOrd="0" presId="urn:microsoft.com/office/officeart/2005/8/layout/matrix1"/>
    <dgm:cxn modelId="{CD975A1B-FFF8-4E6D-A7FA-4CFADF6E1270}" type="presParOf" srcId="{504FA11E-09EA-413F-A97F-3E4C2F632C6A}" destId="{36F3BE51-9C2B-4486-8DB3-A4BF4F55177D}" srcOrd="2" destOrd="0" presId="urn:microsoft.com/office/officeart/2005/8/layout/matrix1"/>
    <dgm:cxn modelId="{C45D33D5-71FE-4325-BAFB-C53F31FECAC7}" type="presParOf" srcId="{504FA11E-09EA-413F-A97F-3E4C2F632C6A}" destId="{F50D8E08-70C3-4C75-BAEF-98C07DAB63CE}" srcOrd="3" destOrd="0" presId="urn:microsoft.com/office/officeart/2005/8/layout/matrix1"/>
    <dgm:cxn modelId="{5FF397B0-68A2-44CE-8C4F-4057328C67BE}" type="presParOf" srcId="{504FA11E-09EA-413F-A97F-3E4C2F632C6A}" destId="{45E11E95-4010-4089-905F-25B62DA7B7AE}" srcOrd="4" destOrd="0" presId="urn:microsoft.com/office/officeart/2005/8/layout/matrix1"/>
    <dgm:cxn modelId="{6ED32177-0183-494F-8FCB-87226CD74BDF}" type="presParOf" srcId="{504FA11E-09EA-413F-A97F-3E4C2F632C6A}" destId="{7484F822-1FFA-4B59-82DF-F19941B1661C}" srcOrd="5" destOrd="0" presId="urn:microsoft.com/office/officeart/2005/8/layout/matrix1"/>
    <dgm:cxn modelId="{91AD084B-1EF9-4CA4-A759-80BE4C9AB043}" type="presParOf" srcId="{504FA11E-09EA-413F-A97F-3E4C2F632C6A}" destId="{D18A6528-C2B4-46BB-8CD7-04F8A4FA0666}" srcOrd="6" destOrd="0" presId="urn:microsoft.com/office/officeart/2005/8/layout/matrix1"/>
    <dgm:cxn modelId="{F9267EDC-22AC-4C93-A62F-A66BCE516B37}" type="presParOf" srcId="{504FA11E-09EA-413F-A97F-3E4C2F632C6A}" destId="{2F053B2A-A386-4526-ADBC-E981AAFBF51C}" srcOrd="7" destOrd="0" presId="urn:microsoft.com/office/officeart/2005/8/layout/matrix1"/>
    <dgm:cxn modelId="{DCE9D9A9-5F02-4301-93AD-9520A435BCF7}" type="presParOf" srcId="{F88F6E9D-AFDB-4A0D-B678-8DC996A1E666}" destId="{FF18A9F6-8712-473E-BF02-85A66C55549A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644C9D6A-E2EC-4F52-B73D-5B69522EAF79}" type="doc">
      <dgm:prSet loTypeId="urn:microsoft.com/office/officeart/2005/8/layout/pList2#1" loCatId="list" qsTypeId="urn:microsoft.com/office/officeart/2005/8/quickstyle/simple1" qsCatId="simple" csTypeId="urn:microsoft.com/office/officeart/2005/8/colors/accent1_2" csCatId="accent1" phldr="1"/>
      <dgm:spPr/>
    </dgm:pt>
    <dgm:pt modelId="{AB50B037-5429-4556-A651-69081E884B9C}">
      <dgm:prSet phldrT="[Text]" custT="1"/>
      <dgm:spPr/>
      <dgm:t>
        <a:bodyPr/>
        <a:lstStyle/>
        <a:p>
          <a:r>
            <a:rPr lang="id-ID" sz="2800" dirty="0"/>
            <a:t>Tanggung jawab MKPS - Mandiri berada pada seluruh unsur di sekolah</a:t>
          </a:r>
        </a:p>
      </dgm:t>
    </dgm:pt>
    <dgm:pt modelId="{C1FA3B08-1252-41F0-BFE5-34A5DBEE7278}" type="parTrans" cxnId="{E82F5770-1F1C-49A1-B37C-E0923A59EE7F}">
      <dgm:prSet/>
      <dgm:spPr/>
      <dgm:t>
        <a:bodyPr/>
        <a:lstStyle/>
        <a:p>
          <a:endParaRPr lang="id-ID"/>
        </a:p>
      </dgm:t>
    </dgm:pt>
    <dgm:pt modelId="{8C84A327-EAE0-4332-B2F8-8546D3B85835}" type="sibTrans" cxnId="{E82F5770-1F1C-49A1-B37C-E0923A59EE7F}">
      <dgm:prSet/>
      <dgm:spPr/>
      <dgm:t>
        <a:bodyPr/>
        <a:lstStyle/>
        <a:p>
          <a:endParaRPr lang="id-ID"/>
        </a:p>
      </dgm:t>
    </dgm:pt>
    <dgm:pt modelId="{2C06A4EC-B6E6-4F57-B0C2-41C57BCA0185}" type="pres">
      <dgm:prSet presAssocID="{644C9D6A-E2EC-4F52-B73D-5B69522EAF79}" presName="Name0" presStyleCnt="0">
        <dgm:presLayoutVars>
          <dgm:dir/>
          <dgm:resizeHandles val="exact"/>
        </dgm:presLayoutVars>
      </dgm:prSet>
      <dgm:spPr/>
    </dgm:pt>
    <dgm:pt modelId="{E6D78684-8413-4A44-A941-66A819E5C7CB}" type="pres">
      <dgm:prSet presAssocID="{644C9D6A-E2EC-4F52-B73D-5B69522EAF79}" presName="bkgdShp" presStyleLbl="alignAccFollowNode1" presStyleIdx="0" presStyleCnt="1" custScaleY="172433" custLinFactNeighborY="11697"/>
      <dgm:spPr/>
    </dgm:pt>
    <dgm:pt modelId="{2F33ED53-9BE3-490E-9F38-60582040CA16}" type="pres">
      <dgm:prSet presAssocID="{644C9D6A-E2EC-4F52-B73D-5B69522EAF79}" presName="linComp" presStyleCnt="0"/>
      <dgm:spPr/>
    </dgm:pt>
    <dgm:pt modelId="{90933F98-480B-4C60-BDE3-6F612EF240A0}" type="pres">
      <dgm:prSet presAssocID="{AB50B037-5429-4556-A651-69081E884B9C}" presName="compNode" presStyleCnt="0"/>
      <dgm:spPr/>
    </dgm:pt>
    <dgm:pt modelId="{A74AAF7A-F2FA-4CB1-AF5A-060E361AF1B1}" type="pres">
      <dgm:prSet presAssocID="{AB50B037-5429-4556-A651-69081E884B9C}" presName="node" presStyleLbl="node1" presStyleIdx="0" presStyleCnt="1" custScaleX="97232" custScaleY="41505" custLinFactNeighborX="-692" custLinFactNeighborY="-12612">
        <dgm:presLayoutVars>
          <dgm:bulletEnabled val="1"/>
        </dgm:presLayoutVars>
      </dgm:prSet>
      <dgm:spPr/>
    </dgm:pt>
    <dgm:pt modelId="{42CF10B8-97B0-4A5A-A5AE-06519025F948}" type="pres">
      <dgm:prSet presAssocID="{AB50B037-5429-4556-A651-69081E884B9C}" presName="invisiNode" presStyleLbl="node1" presStyleIdx="0" presStyleCnt="1"/>
      <dgm:spPr/>
    </dgm:pt>
    <dgm:pt modelId="{14B67B59-4545-432F-94CF-FA3460F294C9}" type="pres">
      <dgm:prSet presAssocID="{AB50B037-5429-4556-A651-69081E884B9C}" presName="imagNode" presStyleLbl="fgImgPlace1" presStyleIdx="0" presStyleCnt="1" custScaleX="74354" custScaleY="199977" custLinFactNeighborX="-692" custLinFactNeighborY="-2387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4010B061-4569-4477-BF8C-CC5AEFA9B697}" type="presOf" srcId="{644C9D6A-E2EC-4F52-B73D-5B69522EAF79}" destId="{2C06A4EC-B6E6-4F57-B0C2-41C57BCA0185}" srcOrd="0" destOrd="0" presId="urn:microsoft.com/office/officeart/2005/8/layout/pList2#1"/>
    <dgm:cxn modelId="{E82F5770-1F1C-49A1-B37C-E0923A59EE7F}" srcId="{644C9D6A-E2EC-4F52-B73D-5B69522EAF79}" destId="{AB50B037-5429-4556-A651-69081E884B9C}" srcOrd="0" destOrd="0" parTransId="{C1FA3B08-1252-41F0-BFE5-34A5DBEE7278}" sibTransId="{8C84A327-EAE0-4332-B2F8-8546D3B85835}"/>
    <dgm:cxn modelId="{449C919D-9E3E-4B36-835A-34ACDF708DFF}" type="presOf" srcId="{AB50B037-5429-4556-A651-69081E884B9C}" destId="{A74AAF7A-F2FA-4CB1-AF5A-060E361AF1B1}" srcOrd="0" destOrd="0" presId="urn:microsoft.com/office/officeart/2005/8/layout/pList2#1"/>
    <dgm:cxn modelId="{0B67E122-E2F3-4458-A21F-6FB45EDAA4EE}" type="presParOf" srcId="{2C06A4EC-B6E6-4F57-B0C2-41C57BCA0185}" destId="{E6D78684-8413-4A44-A941-66A819E5C7CB}" srcOrd="0" destOrd="0" presId="urn:microsoft.com/office/officeart/2005/8/layout/pList2#1"/>
    <dgm:cxn modelId="{558D7DDE-0EC9-4AE2-A63F-94E53D1221DF}" type="presParOf" srcId="{2C06A4EC-B6E6-4F57-B0C2-41C57BCA0185}" destId="{2F33ED53-9BE3-490E-9F38-60582040CA16}" srcOrd="1" destOrd="0" presId="urn:microsoft.com/office/officeart/2005/8/layout/pList2#1"/>
    <dgm:cxn modelId="{7F4E5FFA-EFD3-4DB1-B989-3E8F3331D5F1}" type="presParOf" srcId="{2F33ED53-9BE3-490E-9F38-60582040CA16}" destId="{90933F98-480B-4C60-BDE3-6F612EF240A0}" srcOrd="0" destOrd="0" presId="urn:microsoft.com/office/officeart/2005/8/layout/pList2#1"/>
    <dgm:cxn modelId="{25914A2F-9B15-44CA-9EE0-B9ACDE7208AC}" type="presParOf" srcId="{90933F98-480B-4C60-BDE3-6F612EF240A0}" destId="{A74AAF7A-F2FA-4CB1-AF5A-060E361AF1B1}" srcOrd="0" destOrd="0" presId="urn:microsoft.com/office/officeart/2005/8/layout/pList2#1"/>
    <dgm:cxn modelId="{6BC11646-05FA-420A-A6E3-C2A62A381DBA}" type="presParOf" srcId="{90933F98-480B-4C60-BDE3-6F612EF240A0}" destId="{42CF10B8-97B0-4A5A-A5AE-06519025F948}" srcOrd="1" destOrd="0" presId="urn:microsoft.com/office/officeart/2005/8/layout/pList2#1"/>
    <dgm:cxn modelId="{01FDBDF1-1020-49A7-AB9A-0AB8413EAF44}" type="presParOf" srcId="{90933F98-480B-4C60-BDE3-6F612EF240A0}" destId="{14B67B59-4545-432F-94CF-FA3460F294C9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CD1E5130-1825-4A3C-A9DB-85B443175134}" type="doc">
      <dgm:prSet loTypeId="urn:microsoft.com/office/officeart/2005/8/layout/vList3#1" loCatId="list" qsTypeId="urn:microsoft.com/office/officeart/2005/8/quickstyle/simple1" qsCatId="simple" csTypeId="urn:microsoft.com/office/officeart/2005/8/colors/colorful1#7" csCatId="colorful" phldr="1"/>
      <dgm:spPr/>
    </dgm:pt>
    <dgm:pt modelId="{012B7766-FFB3-4B28-83AE-18A795E268A0}">
      <dgm:prSet phldrT="[Text]" custT="1"/>
      <dgm:spPr/>
      <dgm:t>
        <a:bodyPr/>
        <a:lstStyle/>
        <a:p>
          <a:pPr algn="r"/>
          <a:r>
            <a:rPr lang="id-ID" sz="2400" dirty="0"/>
            <a:t>Kepala sekolah (yang mewakili pihak manajemen sebagai pengambil keputusan tertinggi)</a:t>
          </a:r>
        </a:p>
      </dgm:t>
    </dgm:pt>
    <dgm:pt modelId="{9E2B3263-11C1-4FA7-8E2A-B7BD0DC32228}" type="parTrans" cxnId="{D47BEF65-02B1-47F1-B29D-050473312D22}">
      <dgm:prSet/>
      <dgm:spPr/>
      <dgm:t>
        <a:bodyPr/>
        <a:lstStyle/>
        <a:p>
          <a:endParaRPr lang="id-ID"/>
        </a:p>
      </dgm:t>
    </dgm:pt>
    <dgm:pt modelId="{390720B2-25C5-4016-8784-35BB592594AE}" type="sibTrans" cxnId="{D47BEF65-02B1-47F1-B29D-050473312D22}">
      <dgm:prSet/>
      <dgm:spPr/>
      <dgm:t>
        <a:bodyPr/>
        <a:lstStyle/>
        <a:p>
          <a:endParaRPr lang="id-ID"/>
        </a:p>
      </dgm:t>
    </dgm:pt>
    <dgm:pt modelId="{3BBDEB9B-C02B-44A4-8DD3-ABED1EA1848C}">
      <dgm:prSet phldrT="[Text]" custT="1"/>
      <dgm:spPr/>
      <dgm:t>
        <a:bodyPr/>
        <a:lstStyle/>
        <a:p>
          <a:pPr algn="r"/>
          <a:r>
            <a:rPr lang="en-GB" sz="2400" dirty="0"/>
            <a:t>TKP</a:t>
          </a:r>
          <a:r>
            <a:rPr lang="id-ID" sz="2400" dirty="0"/>
            <a:t> sekolah </a:t>
          </a:r>
          <a:r>
            <a:rPr lang="en-GB" sz="2400" dirty="0"/>
            <a:t> (</a:t>
          </a:r>
          <a:r>
            <a:rPr lang="id-ID" sz="2400" dirty="0"/>
            <a:t> guru pembina UKS, </a:t>
          </a:r>
          <a:r>
            <a:rPr lang="en-GB" sz="2400" dirty="0"/>
            <a:t>OT </a:t>
          </a:r>
          <a:r>
            <a:rPr lang="id-ID" sz="2400" dirty="0"/>
            <a:t> siswa sebagai unsur komite sekolah dan siswa </a:t>
          </a:r>
          <a:r>
            <a:rPr lang="en-GB" sz="2400" dirty="0"/>
            <a:t>/</a:t>
          </a:r>
          <a:r>
            <a:rPr lang="id-ID" sz="2400" dirty="0"/>
            <a:t> dokter </a:t>
          </a:r>
          <a:r>
            <a:rPr lang="en-GB" sz="2400" dirty="0"/>
            <a:t>/</a:t>
          </a:r>
          <a:r>
            <a:rPr lang="en-GB" sz="2400" dirty="0" err="1"/>
            <a:t>inspektur</a:t>
          </a:r>
          <a:r>
            <a:rPr lang="en-GB" sz="2400" dirty="0"/>
            <a:t>  </a:t>
          </a:r>
          <a:r>
            <a:rPr lang="en-GB" sz="2400" dirty="0" err="1"/>
            <a:t>kecil</a:t>
          </a:r>
          <a:endParaRPr lang="id-ID" sz="2400" dirty="0"/>
        </a:p>
      </dgm:t>
    </dgm:pt>
    <dgm:pt modelId="{3B008681-E304-4C48-B24E-CC48BFF620B5}" type="parTrans" cxnId="{242FB2CE-FE1B-4D0D-9109-F9D91498325E}">
      <dgm:prSet/>
      <dgm:spPr/>
      <dgm:t>
        <a:bodyPr/>
        <a:lstStyle/>
        <a:p>
          <a:endParaRPr lang="id-ID"/>
        </a:p>
      </dgm:t>
    </dgm:pt>
    <dgm:pt modelId="{B890F40B-5745-4E61-A258-396D10D1D91E}" type="sibTrans" cxnId="{242FB2CE-FE1B-4D0D-9109-F9D91498325E}">
      <dgm:prSet/>
      <dgm:spPr/>
      <dgm:t>
        <a:bodyPr/>
        <a:lstStyle/>
        <a:p>
          <a:endParaRPr lang="id-ID"/>
        </a:p>
      </dgm:t>
    </dgm:pt>
    <dgm:pt modelId="{C19AB773-C7E1-40B0-8E48-286E03704868}">
      <dgm:prSet phldrT="[Text]" custT="1"/>
      <dgm:spPr/>
      <dgm:t>
        <a:bodyPr/>
        <a:lstStyle/>
        <a:p>
          <a:pPr algn="r"/>
          <a:r>
            <a:rPr lang="id-ID" sz="2400" dirty="0"/>
            <a:t>Pengelola kantin (dan pedagang jajanan seputar sekolah)</a:t>
          </a:r>
        </a:p>
      </dgm:t>
    </dgm:pt>
    <dgm:pt modelId="{A4C35212-EE0A-4FC0-A974-AB2A3D58C43D}" type="parTrans" cxnId="{342A22DA-BC45-432F-B915-18529F7C2302}">
      <dgm:prSet/>
      <dgm:spPr/>
      <dgm:t>
        <a:bodyPr/>
        <a:lstStyle/>
        <a:p>
          <a:endParaRPr lang="id-ID"/>
        </a:p>
      </dgm:t>
    </dgm:pt>
    <dgm:pt modelId="{486B71A3-6B3D-494A-B2C9-5BA3FF3F3AB9}" type="sibTrans" cxnId="{342A22DA-BC45-432F-B915-18529F7C2302}">
      <dgm:prSet/>
      <dgm:spPr/>
      <dgm:t>
        <a:bodyPr/>
        <a:lstStyle/>
        <a:p>
          <a:endParaRPr lang="id-ID"/>
        </a:p>
      </dgm:t>
    </dgm:pt>
    <dgm:pt modelId="{43629DC2-7EEB-4E5C-BFAB-B07E03CF8632}" type="pres">
      <dgm:prSet presAssocID="{CD1E5130-1825-4A3C-A9DB-85B443175134}" presName="linearFlow" presStyleCnt="0">
        <dgm:presLayoutVars>
          <dgm:dir/>
          <dgm:resizeHandles val="exact"/>
        </dgm:presLayoutVars>
      </dgm:prSet>
      <dgm:spPr/>
    </dgm:pt>
    <dgm:pt modelId="{C9561513-A32A-41FC-B606-5A4CF962D228}" type="pres">
      <dgm:prSet presAssocID="{012B7766-FFB3-4B28-83AE-18A795E268A0}" presName="composite" presStyleCnt="0"/>
      <dgm:spPr/>
    </dgm:pt>
    <dgm:pt modelId="{EACD2287-20AB-4FEF-BE6F-7C746FD01D9C}" type="pres">
      <dgm:prSet presAssocID="{012B7766-FFB3-4B28-83AE-18A795E268A0}" presName="imgShp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chemeClr val="accent2"/>
          </a:solidFill>
        </a:ln>
      </dgm:spPr>
    </dgm:pt>
    <dgm:pt modelId="{D4152332-199E-49B9-BEDB-E90691A51C11}" type="pres">
      <dgm:prSet presAssocID="{012B7766-FFB3-4B28-83AE-18A795E268A0}" presName="txShp" presStyleLbl="node1" presStyleIdx="0" presStyleCnt="3" custScaleX="110039">
        <dgm:presLayoutVars>
          <dgm:bulletEnabled val="1"/>
        </dgm:presLayoutVars>
      </dgm:prSet>
      <dgm:spPr/>
    </dgm:pt>
    <dgm:pt modelId="{E92D1A61-5842-4CD5-852C-972F958C3922}" type="pres">
      <dgm:prSet presAssocID="{390720B2-25C5-4016-8784-35BB592594AE}" presName="spacing" presStyleCnt="0"/>
      <dgm:spPr/>
    </dgm:pt>
    <dgm:pt modelId="{B4BA483E-5338-4197-9AE7-2013BCEFB938}" type="pres">
      <dgm:prSet presAssocID="{3BBDEB9B-C02B-44A4-8DD3-ABED1EA1848C}" presName="composite" presStyleCnt="0"/>
      <dgm:spPr/>
    </dgm:pt>
    <dgm:pt modelId="{F8B79BE6-22C6-4127-B259-62315DB7EC52}" type="pres">
      <dgm:prSet presAssocID="{3BBDEB9B-C02B-44A4-8DD3-ABED1EA1848C}" presName="imgShp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chemeClr val="accent3"/>
          </a:solidFill>
        </a:ln>
      </dgm:spPr>
    </dgm:pt>
    <dgm:pt modelId="{33A40D04-AB32-4864-BDD3-24ACFA4F7BE8}" type="pres">
      <dgm:prSet presAssocID="{3BBDEB9B-C02B-44A4-8DD3-ABED1EA1848C}" presName="txShp" presStyleLbl="node1" presStyleIdx="1" presStyleCnt="3" custScaleX="110039">
        <dgm:presLayoutVars>
          <dgm:bulletEnabled val="1"/>
        </dgm:presLayoutVars>
      </dgm:prSet>
      <dgm:spPr/>
    </dgm:pt>
    <dgm:pt modelId="{42FC7E31-8C03-4A63-BD69-6D6ACB3C5278}" type="pres">
      <dgm:prSet presAssocID="{B890F40B-5745-4E61-A258-396D10D1D91E}" presName="spacing" presStyleCnt="0"/>
      <dgm:spPr/>
    </dgm:pt>
    <dgm:pt modelId="{B4D1D57B-A092-45F9-B502-1CC648C092B7}" type="pres">
      <dgm:prSet presAssocID="{C19AB773-C7E1-40B0-8E48-286E03704868}" presName="composite" presStyleCnt="0"/>
      <dgm:spPr/>
    </dgm:pt>
    <dgm:pt modelId="{4BCDEA49-350E-4412-8DFE-25DE4B58BDCF}" type="pres">
      <dgm:prSet presAssocID="{C19AB773-C7E1-40B0-8E48-286E03704868}" presName="imgShp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  <a:ln>
          <a:solidFill>
            <a:schemeClr val="accent4"/>
          </a:solidFill>
        </a:ln>
      </dgm:spPr>
    </dgm:pt>
    <dgm:pt modelId="{6B2A8DDD-9EAA-4623-94A8-704BEA43CF64}" type="pres">
      <dgm:prSet presAssocID="{C19AB773-C7E1-40B0-8E48-286E03704868}" presName="txShp" presStyleLbl="node1" presStyleIdx="2" presStyleCnt="3" custScaleX="110039">
        <dgm:presLayoutVars>
          <dgm:bulletEnabled val="1"/>
        </dgm:presLayoutVars>
      </dgm:prSet>
      <dgm:spPr/>
    </dgm:pt>
  </dgm:ptLst>
  <dgm:cxnLst>
    <dgm:cxn modelId="{3EBA902D-24CE-405F-884A-650E84B75588}" type="presOf" srcId="{C19AB773-C7E1-40B0-8E48-286E03704868}" destId="{6B2A8DDD-9EAA-4623-94A8-704BEA43CF64}" srcOrd="0" destOrd="0" presId="urn:microsoft.com/office/officeart/2005/8/layout/vList3#1"/>
    <dgm:cxn modelId="{D47BEF65-02B1-47F1-B29D-050473312D22}" srcId="{CD1E5130-1825-4A3C-A9DB-85B443175134}" destId="{012B7766-FFB3-4B28-83AE-18A795E268A0}" srcOrd="0" destOrd="0" parTransId="{9E2B3263-11C1-4FA7-8E2A-B7BD0DC32228}" sibTransId="{390720B2-25C5-4016-8784-35BB592594AE}"/>
    <dgm:cxn modelId="{71438C7C-719A-4060-98ED-3F2B2C4DD311}" type="presOf" srcId="{CD1E5130-1825-4A3C-A9DB-85B443175134}" destId="{43629DC2-7EEB-4E5C-BFAB-B07E03CF8632}" srcOrd="0" destOrd="0" presId="urn:microsoft.com/office/officeart/2005/8/layout/vList3#1"/>
    <dgm:cxn modelId="{9BACDB8A-06C6-412F-B56C-348379C00440}" type="presOf" srcId="{012B7766-FFB3-4B28-83AE-18A795E268A0}" destId="{D4152332-199E-49B9-BEDB-E90691A51C11}" srcOrd="0" destOrd="0" presId="urn:microsoft.com/office/officeart/2005/8/layout/vList3#1"/>
    <dgm:cxn modelId="{242FB2CE-FE1B-4D0D-9109-F9D91498325E}" srcId="{CD1E5130-1825-4A3C-A9DB-85B443175134}" destId="{3BBDEB9B-C02B-44A4-8DD3-ABED1EA1848C}" srcOrd="1" destOrd="0" parTransId="{3B008681-E304-4C48-B24E-CC48BFF620B5}" sibTransId="{B890F40B-5745-4E61-A258-396D10D1D91E}"/>
    <dgm:cxn modelId="{342A22DA-BC45-432F-B915-18529F7C2302}" srcId="{CD1E5130-1825-4A3C-A9DB-85B443175134}" destId="{C19AB773-C7E1-40B0-8E48-286E03704868}" srcOrd="2" destOrd="0" parTransId="{A4C35212-EE0A-4FC0-A974-AB2A3D58C43D}" sibTransId="{486B71A3-6B3D-494A-B2C9-5BA3FF3F3AB9}"/>
    <dgm:cxn modelId="{39BD9EEC-C4C5-47A0-BEA2-890557DD91C1}" type="presOf" srcId="{3BBDEB9B-C02B-44A4-8DD3-ABED1EA1848C}" destId="{33A40D04-AB32-4864-BDD3-24ACFA4F7BE8}" srcOrd="0" destOrd="0" presId="urn:microsoft.com/office/officeart/2005/8/layout/vList3#1"/>
    <dgm:cxn modelId="{8DB53CC0-412A-44A4-B20F-38382733D8E5}" type="presParOf" srcId="{43629DC2-7EEB-4E5C-BFAB-B07E03CF8632}" destId="{C9561513-A32A-41FC-B606-5A4CF962D228}" srcOrd="0" destOrd="0" presId="urn:microsoft.com/office/officeart/2005/8/layout/vList3#1"/>
    <dgm:cxn modelId="{97CB9BE2-C35D-460E-B9B1-9B48190F780C}" type="presParOf" srcId="{C9561513-A32A-41FC-B606-5A4CF962D228}" destId="{EACD2287-20AB-4FEF-BE6F-7C746FD01D9C}" srcOrd="0" destOrd="0" presId="urn:microsoft.com/office/officeart/2005/8/layout/vList3#1"/>
    <dgm:cxn modelId="{D64BA238-5347-4313-A42D-F03B382DC285}" type="presParOf" srcId="{C9561513-A32A-41FC-B606-5A4CF962D228}" destId="{D4152332-199E-49B9-BEDB-E90691A51C11}" srcOrd="1" destOrd="0" presId="urn:microsoft.com/office/officeart/2005/8/layout/vList3#1"/>
    <dgm:cxn modelId="{CB47C15E-80A6-4892-8075-471BF9524E42}" type="presParOf" srcId="{43629DC2-7EEB-4E5C-BFAB-B07E03CF8632}" destId="{E92D1A61-5842-4CD5-852C-972F958C3922}" srcOrd="1" destOrd="0" presId="urn:microsoft.com/office/officeart/2005/8/layout/vList3#1"/>
    <dgm:cxn modelId="{53B0DB12-5815-4881-8BD3-9163B7CDCFC9}" type="presParOf" srcId="{43629DC2-7EEB-4E5C-BFAB-B07E03CF8632}" destId="{B4BA483E-5338-4197-9AE7-2013BCEFB938}" srcOrd="2" destOrd="0" presId="urn:microsoft.com/office/officeart/2005/8/layout/vList3#1"/>
    <dgm:cxn modelId="{8F9AF713-0D30-43B0-982F-5D089F7FFD69}" type="presParOf" srcId="{B4BA483E-5338-4197-9AE7-2013BCEFB938}" destId="{F8B79BE6-22C6-4127-B259-62315DB7EC52}" srcOrd="0" destOrd="0" presId="urn:microsoft.com/office/officeart/2005/8/layout/vList3#1"/>
    <dgm:cxn modelId="{139FC2C8-39F7-48BA-8B5E-AC35C5D6FAA9}" type="presParOf" srcId="{B4BA483E-5338-4197-9AE7-2013BCEFB938}" destId="{33A40D04-AB32-4864-BDD3-24ACFA4F7BE8}" srcOrd="1" destOrd="0" presId="urn:microsoft.com/office/officeart/2005/8/layout/vList3#1"/>
    <dgm:cxn modelId="{30B3AC86-9782-4BAE-BBE9-9C0836B5D723}" type="presParOf" srcId="{43629DC2-7EEB-4E5C-BFAB-B07E03CF8632}" destId="{42FC7E31-8C03-4A63-BD69-6D6ACB3C5278}" srcOrd="3" destOrd="0" presId="urn:microsoft.com/office/officeart/2005/8/layout/vList3#1"/>
    <dgm:cxn modelId="{E1DF3B95-A3AB-4AC9-84C5-F9F72923A9D1}" type="presParOf" srcId="{43629DC2-7EEB-4E5C-BFAB-B07E03CF8632}" destId="{B4D1D57B-A092-45F9-B502-1CC648C092B7}" srcOrd="4" destOrd="0" presId="urn:microsoft.com/office/officeart/2005/8/layout/vList3#1"/>
    <dgm:cxn modelId="{3009F99F-22AB-43E8-A329-C4116B712DF6}" type="presParOf" srcId="{B4D1D57B-A092-45F9-B502-1CC648C092B7}" destId="{4BCDEA49-350E-4412-8DFE-25DE4B58BDCF}" srcOrd="0" destOrd="0" presId="urn:microsoft.com/office/officeart/2005/8/layout/vList3#1"/>
    <dgm:cxn modelId="{2CFA7E30-3EA7-4811-82B9-8109150D86C3}" type="presParOf" srcId="{B4D1D57B-A092-45F9-B502-1CC648C092B7}" destId="{6B2A8DDD-9EAA-4623-94A8-704BEA43CF64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99F63326-39B3-4445-8FB8-42DDEECE8BBC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951D23DF-ED3C-4200-B4B1-822BF8D052D0}">
      <dgm:prSet phldrT="[Text]" custT="1"/>
      <dgm:spPr/>
      <dgm:t>
        <a:bodyPr/>
        <a:lstStyle/>
        <a:p>
          <a:pPr algn="l"/>
          <a:r>
            <a:rPr lang="id-ID" sz="4000" b="1" dirty="0">
              <a:solidFill>
                <a:srgbClr val="FFFF00"/>
              </a:solidFill>
            </a:rPr>
            <a:t>Unsur MKPS</a:t>
          </a:r>
        </a:p>
      </dgm:t>
    </dgm:pt>
    <dgm:pt modelId="{F9E008D0-23A2-453C-8DB9-CE1C9B411AF6}" type="parTrans" cxnId="{159CB1C4-85F3-482A-A7DB-08C277BD7756}">
      <dgm:prSet/>
      <dgm:spPr/>
      <dgm:t>
        <a:bodyPr/>
        <a:lstStyle/>
        <a:p>
          <a:endParaRPr lang="id-ID"/>
        </a:p>
      </dgm:t>
    </dgm:pt>
    <dgm:pt modelId="{BDC9E759-8E28-4B20-9286-E7F807D7ECDF}" type="sibTrans" cxnId="{159CB1C4-85F3-482A-A7DB-08C277BD7756}">
      <dgm:prSet/>
      <dgm:spPr/>
      <dgm:t>
        <a:bodyPr/>
        <a:lstStyle/>
        <a:p>
          <a:endParaRPr lang="id-ID"/>
        </a:p>
      </dgm:t>
    </dgm:pt>
    <dgm:pt modelId="{12839489-AF37-45CB-8D81-D6690D25080C}" type="pres">
      <dgm:prSet presAssocID="{99F63326-39B3-4445-8FB8-42DDEECE8BBC}" presName="Name0" presStyleCnt="0">
        <dgm:presLayoutVars>
          <dgm:dir/>
          <dgm:animLvl val="lvl"/>
          <dgm:resizeHandles val="exact"/>
        </dgm:presLayoutVars>
      </dgm:prSet>
      <dgm:spPr/>
    </dgm:pt>
    <dgm:pt modelId="{D21F1D51-E4BD-4094-B2CB-6C56A13FEDF9}" type="pres">
      <dgm:prSet presAssocID="{99F63326-39B3-4445-8FB8-42DDEECE8BBC}" presName="dummy" presStyleCnt="0"/>
      <dgm:spPr/>
    </dgm:pt>
    <dgm:pt modelId="{97CA30C9-FA67-479A-BE30-41357D5992BC}" type="pres">
      <dgm:prSet presAssocID="{99F63326-39B3-4445-8FB8-42DDEECE8BBC}" presName="linH" presStyleCnt="0"/>
      <dgm:spPr/>
    </dgm:pt>
    <dgm:pt modelId="{0D09014E-33D8-48DF-A214-BA5187232CD8}" type="pres">
      <dgm:prSet presAssocID="{99F63326-39B3-4445-8FB8-42DDEECE8BBC}" presName="padding1" presStyleCnt="0"/>
      <dgm:spPr/>
    </dgm:pt>
    <dgm:pt modelId="{78D90210-1B35-4AC5-9172-DAA3E2F7B427}" type="pres">
      <dgm:prSet presAssocID="{951D23DF-ED3C-4200-B4B1-822BF8D052D0}" presName="linV" presStyleCnt="0"/>
      <dgm:spPr/>
    </dgm:pt>
    <dgm:pt modelId="{A7312545-B7D1-4327-9821-12DE1F2FD785}" type="pres">
      <dgm:prSet presAssocID="{951D23DF-ED3C-4200-B4B1-822BF8D052D0}" presName="spVertical1" presStyleCnt="0"/>
      <dgm:spPr/>
    </dgm:pt>
    <dgm:pt modelId="{5155F6E2-956B-42F9-8CCE-82AB9637F73C}" type="pres">
      <dgm:prSet presAssocID="{951D23DF-ED3C-4200-B4B1-822BF8D052D0}" presName="parTx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74A42646-E9C1-494E-ACF7-30E792B5F793}" type="pres">
      <dgm:prSet presAssocID="{951D23DF-ED3C-4200-B4B1-822BF8D052D0}" presName="spVertical2" presStyleCnt="0"/>
      <dgm:spPr/>
    </dgm:pt>
    <dgm:pt modelId="{C6BB72CF-97D8-4DE7-BFE5-7CBA9354C8B0}" type="pres">
      <dgm:prSet presAssocID="{951D23DF-ED3C-4200-B4B1-822BF8D052D0}" presName="spVertical3" presStyleCnt="0"/>
      <dgm:spPr/>
    </dgm:pt>
    <dgm:pt modelId="{F5ECF0BA-AD3F-4C92-9C59-B8BB0ABDD29B}" type="pres">
      <dgm:prSet presAssocID="{99F63326-39B3-4445-8FB8-42DDEECE8BBC}" presName="padding2" presStyleCnt="0"/>
      <dgm:spPr/>
    </dgm:pt>
    <dgm:pt modelId="{E8BCCE1A-5F1F-4439-8EF4-67D0DC8928DF}" type="pres">
      <dgm:prSet presAssocID="{99F63326-39B3-4445-8FB8-42DDEECE8BBC}" presName="negArrow" presStyleCnt="0"/>
      <dgm:spPr/>
    </dgm:pt>
    <dgm:pt modelId="{C9D409E1-03DA-4EDA-9BA9-909B60FFAF10}" type="pres">
      <dgm:prSet presAssocID="{99F63326-39B3-4445-8FB8-42DDEECE8BBC}" presName="backgroundArrow" presStyleLbl="node1" presStyleIdx="0" presStyleCnt="1"/>
      <dgm:spPr/>
    </dgm:pt>
  </dgm:ptLst>
  <dgm:cxnLst>
    <dgm:cxn modelId="{5EAC0C20-F2CC-4E68-BF74-C4E1AABEEAD4}" type="presOf" srcId="{951D23DF-ED3C-4200-B4B1-822BF8D052D0}" destId="{5155F6E2-956B-42F9-8CCE-82AB9637F73C}" srcOrd="0" destOrd="0" presId="urn:microsoft.com/office/officeart/2005/8/layout/hProcess3"/>
    <dgm:cxn modelId="{F34D6AB9-F864-4DF5-B48F-62E9CDF96042}" type="presOf" srcId="{99F63326-39B3-4445-8FB8-42DDEECE8BBC}" destId="{12839489-AF37-45CB-8D81-D6690D25080C}" srcOrd="0" destOrd="0" presId="urn:microsoft.com/office/officeart/2005/8/layout/hProcess3"/>
    <dgm:cxn modelId="{159CB1C4-85F3-482A-A7DB-08C277BD7756}" srcId="{99F63326-39B3-4445-8FB8-42DDEECE8BBC}" destId="{951D23DF-ED3C-4200-B4B1-822BF8D052D0}" srcOrd="0" destOrd="0" parTransId="{F9E008D0-23A2-453C-8DB9-CE1C9B411AF6}" sibTransId="{BDC9E759-8E28-4B20-9286-E7F807D7ECDF}"/>
    <dgm:cxn modelId="{CE90517C-2B03-41C0-8983-E56B085C4FA6}" type="presParOf" srcId="{12839489-AF37-45CB-8D81-D6690D25080C}" destId="{D21F1D51-E4BD-4094-B2CB-6C56A13FEDF9}" srcOrd="0" destOrd="0" presId="urn:microsoft.com/office/officeart/2005/8/layout/hProcess3"/>
    <dgm:cxn modelId="{211A0D12-BC91-4CC1-9B5F-46E5A7859DD0}" type="presParOf" srcId="{12839489-AF37-45CB-8D81-D6690D25080C}" destId="{97CA30C9-FA67-479A-BE30-41357D5992BC}" srcOrd="1" destOrd="0" presId="urn:microsoft.com/office/officeart/2005/8/layout/hProcess3"/>
    <dgm:cxn modelId="{695E09B0-DF22-46B8-838D-0B0517340AC4}" type="presParOf" srcId="{97CA30C9-FA67-479A-BE30-41357D5992BC}" destId="{0D09014E-33D8-48DF-A214-BA5187232CD8}" srcOrd="0" destOrd="0" presId="urn:microsoft.com/office/officeart/2005/8/layout/hProcess3"/>
    <dgm:cxn modelId="{EFE5236E-EB9A-4834-BE89-0CA5A3C9625C}" type="presParOf" srcId="{97CA30C9-FA67-479A-BE30-41357D5992BC}" destId="{78D90210-1B35-4AC5-9172-DAA3E2F7B427}" srcOrd="1" destOrd="0" presId="urn:microsoft.com/office/officeart/2005/8/layout/hProcess3"/>
    <dgm:cxn modelId="{A8FD3971-0040-448E-BB74-C9909E97CE15}" type="presParOf" srcId="{78D90210-1B35-4AC5-9172-DAA3E2F7B427}" destId="{A7312545-B7D1-4327-9821-12DE1F2FD785}" srcOrd="0" destOrd="0" presId="urn:microsoft.com/office/officeart/2005/8/layout/hProcess3"/>
    <dgm:cxn modelId="{F1F09977-A3DB-487D-8511-869E9DF5DD68}" type="presParOf" srcId="{78D90210-1B35-4AC5-9172-DAA3E2F7B427}" destId="{5155F6E2-956B-42F9-8CCE-82AB9637F73C}" srcOrd="1" destOrd="0" presId="urn:microsoft.com/office/officeart/2005/8/layout/hProcess3"/>
    <dgm:cxn modelId="{22F64795-7E6C-4B27-BCE1-3C15892F5F21}" type="presParOf" srcId="{78D90210-1B35-4AC5-9172-DAA3E2F7B427}" destId="{74A42646-E9C1-494E-ACF7-30E792B5F793}" srcOrd="2" destOrd="0" presId="urn:microsoft.com/office/officeart/2005/8/layout/hProcess3"/>
    <dgm:cxn modelId="{74B808FB-29E2-472C-B691-B19F6D610D52}" type="presParOf" srcId="{78D90210-1B35-4AC5-9172-DAA3E2F7B427}" destId="{C6BB72CF-97D8-4DE7-BFE5-7CBA9354C8B0}" srcOrd="3" destOrd="0" presId="urn:microsoft.com/office/officeart/2005/8/layout/hProcess3"/>
    <dgm:cxn modelId="{37C1B694-8785-4C89-9472-9F198CB73498}" type="presParOf" srcId="{97CA30C9-FA67-479A-BE30-41357D5992BC}" destId="{F5ECF0BA-AD3F-4C92-9C59-B8BB0ABDD29B}" srcOrd="2" destOrd="0" presId="urn:microsoft.com/office/officeart/2005/8/layout/hProcess3"/>
    <dgm:cxn modelId="{843D84F6-ABB3-4C6D-994B-5153BDF8F95A}" type="presParOf" srcId="{97CA30C9-FA67-479A-BE30-41357D5992BC}" destId="{E8BCCE1A-5F1F-4439-8EF4-67D0DC8928DF}" srcOrd="3" destOrd="0" presId="urn:microsoft.com/office/officeart/2005/8/layout/hProcess3"/>
    <dgm:cxn modelId="{8201C485-8437-469D-8F51-2F1D1108D13A}" type="presParOf" srcId="{97CA30C9-FA67-479A-BE30-41357D5992BC}" destId="{C9D409E1-03DA-4EDA-9BA9-909B60FFAF10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99F63326-39B3-4445-8FB8-42DDEECE8BBC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951D23DF-ED3C-4200-B4B1-822BF8D052D0}">
      <dgm:prSet phldrT="[Text]" custT="1"/>
      <dgm:spPr/>
      <dgm:t>
        <a:bodyPr/>
        <a:lstStyle/>
        <a:p>
          <a:pPr algn="l"/>
          <a:r>
            <a:rPr lang="id-ID" sz="4000" b="1" dirty="0">
              <a:solidFill>
                <a:srgbClr val="FFFF00"/>
              </a:solidFill>
            </a:rPr>
            <a:t>Unsur MKPS</a:t>
          </a:r>
        </a:p>
      </dgm:t>
    </dgm:pt>
    <dgm:pt modelId="{F9E008D0-23A2-453C-8DB9-CE1C9B411AF6}" type="parTrans" cxnId="{159CB1C4-85F3-482A-A7DB-08C277BD7756}">
      <dgm:prSet/>
      <dgm:spPr/>
      <dgm:t>
        <a:bodyPr/>
        <a:lstStyle/>
        <a:p>
          <a:endParaRPr lang="id-ID"/>
        </a:p>
      </dgm:t>
    </dgm:pt>
    <dgm:pt modelId="{BDC9E759-8E28-4B20-9286-E7F807D7ECDF}" type="sibTrans" cxnId="{159CB1C4-85F3-482A-A7DB-08C277BD7756}">
      <dgm:prSet/>
      <dgm:spPr/>
      <dgm:t>
        <a:bodyPr/>
        <a:lstStyle/>
        <a:p>
          <a:endParaRPr lang="id-ID"/>
        </a:p>
      </dgm:t>
    </dgm:pt>
    <dgm:pt modelId="{12839489-AF37-45CB-8D81-D6690D25080C}" type="pres">
      <dgm:prSet presAssocID="{99F63326-39B3-4445-8FB8-42DDEECE8BBC}" presName="Name0" presStyleCnt="0">
        <dgm:presLayoutVars>
          <dgm:dir/>
          <dgm:animLvl val="lvl"/>
          <dgm:resizeHandles val="exact"/>
        </dgm:presLayoutVars>
      </dgm:prSet>
      <dgm:spPr/>
    </dgm:pt>
    <dgm:pt modelId="{D21F1D51-E4BD-4094-B2CB-6C56A13FEDF9}" type="pres">
      <dgm:prSet presAssocID="{99F63326-39B3-4445-8FB8-42DDEECE8BBC}" presName="dummy" presStyleCnt="0"/>
      <dgm:spPr/>
    </dgm:pt>
    <dgm:pt modelId="{97CA30C9-FA67-479A-BE30-41357D5992BC}" type="pres">
      <dgm:prSet presAssocID="{99F63326-39B3-4445-8FB8-42DDEECE8BBC}" presName="linH" presStyleCnt="0"/>
      <dgm:spPr/>
    </dgm:pt>
    <dgm:pt modelId="{0D09014E-33D8-48DF-A214-BA5187232CD8}" type="pres">
      <dgm:prSet presAssocID="{99F63326-39B3-4445-8FB8-42DDEECE8BBC}" presName="padding1" presStyleCnt="0"/>
      <dgm:spPr/>
    </dgm:pt>
    <dgm:pt modelId="{78D90210-1B35-4AC5-9172-DAA3E2F7B427}" type="pres">
      <dgm:prSet presAssocID="{951D23DF-ED3C-4200-B4B1-822BF8D052D0}" presName="linV" presStyleCnt="0"/>
      <dgm:spPr/>
    </dgm:pt>
    <dgm:pt modelId="{A7312545-B7D1-4327-9821-12DE1F2FD785}" type="pres">
      <dgm:prSet presAssocID="{951D23DF-ED3C-4200-B4B1-822BF8D052D0}" presName="spVertical1" presStyleCnt="0"/>
      <dgm:spPr/>
    </dgm:pt>
    <dgm:pt modelId="{5155F6E2-956B-42F9-8CCE-82AB9637F73C}" type="pres">
      <dgm:prSet presAssocID="{951D23DF-ED3C-4200-B4B1-822BF8D052D0}" presName="parTx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74A42646-E9C1-494E-ACF7-30E792B5F793}" type="pres">
      <dgm:prSet presAssocID="{951D23DF-ED3C-4200-B4B1-822BF8D052D0}" presName="spVertical2" presStyleCnt="0"/>
      <dgm:spPr/>
    </dgm:pt>
    <dgm:pt modelId="{C6BB72CF-97D8-4DE7-BFE5-7CBA9354C8B0}" type="pres">
      <dgm:prSet presAssocID="{951D23DF-ED3C-4200-B4B1-822BF8D052D0}" presName="spVertical3" presStyleCnt="0"/>
      <dgm:spPr/>
    </dgm:pt>
    <dgm:pt modelId="{F5ECF0BA-AD3F-4C92-9C59-B8BB0ABDD29B}" type="pres">
      <dgm:prSet presAssocID="{99F63326-39B3-4445-8FB8-42DDEECE8BBC}" presName="padding2" presStyleCnt="0"/>
      <dgm:spPr/>
    </dgm:pt>
    <dgm:pt modelId="{E8BCCE1A-5F1F-4439-8EF4-67D0DC8928DF}" type="pres">
      <dgm:prSet presAssocID="{99F63326-39B3-4445-8FB8-42DDEECE8BBC}" presName="negArrow" presStyleCnt="0"/>
      <dgm:spPr/>
    </dgm:pt>
    <dgm:pt modelId="{C9D409E1-03DA-4EDA-9BA9-909B60FFAF10}" type="pres">
      <dgm:prSet presAssocID="{99F63326-39B3-4445-8FB8-42DDEECE8BBC}" presName="backgroundArrow" presStyleLbl="node1" presStyleIdx="0" presStyleCnt="1"/>
      <dgm:spPr/>
    </dgm:pt>
  </dgm:ptLst>
  <dgm:cxnLst>
    <dgm:cxn modelId="{91BD8B3C-25E7-4032-BFD4-19155A7BD7FC}" type="presOf" srcId="{951D23DF-ED3C-4200-B4B1-822BF8D052D0}" destId="{5155F6E2-956B-42F9-8CCE-82AB9637F73C}" srcOrd="0" destOrd="0" presId="urn:microsoft.com/office/officeart/2005/8/layout/hProcess3"/>
    <dgm:cxn modelId="{6816BBBF-A73B-484C-832E-8D7D61EABAC2}" type="presOf" srcId="{99F63326-39B3-4445-8FB8-42DDEECE8BBC}" destId="{12839489-AF37-45CB-8D81-D6690D25080C}" srcOrd="0" destOrd="0" presId="urn:microsoft.com/office/officeart/2005/8/layout/hProcess3"/>
    <dgm:cxn modelId="{159CB1C4-85F3-482A-A7DB-08C277BD7756}" srcId="{99F63326-39B3-4445-8FB8-42DDEECE8BBC}" destId="{951D23DF-ED3C-4200-B4B1-822BF8D052D0}" srcOrd="0" destOrd="0" parTransId="{F9E008D0-23A2-453C-8DB9-CE1C9B411AF6}" sibTransId="{BDC9E759-8E28-4B20-9286-E7F807D7ECDF}"/>
    <dgm:cxn modelId="{5FE445EF-3FE0-4305-ABCB-92E1B5B55060}" type="presParOf" srcId="{12839489-AF37-45CB-8D81-D6690D25080C}" destId="{D21F1D51-E4BD-4094-B2CB-6C56A13FEDF9}" srcOrd="0" destOrd="0" presId="urn:microsoft.com/office/officeart/2005/8/layout/hProcess3"/>
    <dgm:cxn modelId="{6AF03CAC-42C3-41A8-9703-01F48EB73324}" type="presParOf" srcId="{12839489-AF37-45CB-8D81-D6690D25080C}" destId="{97CA30C9-FA67-479A-BE30-41357D5992BC}" srcOrd="1" destOrd="0" presId="urn:microsoft.com/office/officeart/2005/8/layout/hProcess3"/>
    <dgm:cxn modelId="{FE875B04-60CF-4C50-B1EA-9053770AB294}" type="presParOf" srcId="{97CA30C9-FA67-479A-BE30-41357D5992BC}" destId="{0D09014E-33D8-48DF-A214-BA5187232CD8}" srcOrd="0" destOrd="0" presId="urn:microsoft.com/office/officeart/2005/8/layout/hProcess3"/>
    <dgm:cxn modelId="{99BF4803-C510-4E5C-90B8-D5B347F6F820}" type="presParOf" srcId="{97CA30C9-FA67-479A-BE30-41357D5992BC}" destId="{78D90210-1B35-4AC5-9172-DAA3E2F7B427}" srcOrd="1" destOrd="0" presId="urn:microsoft.com/office/officeart/2005/8/layout/hProcess3"/>
    <dgm:cxn modelId="{A8135B17-3DBA-456F-B908-1BB9AA6B43B5}" type="presParOf" srcId="{78D90210-1B35-4AC5-9172-DAA3E2F7B427}" destId="{A7312545-B7D1-4327-9821-12DE1F2FD785}" srcOrd="0" destOrd="0" presId="urn:microsoft.com/office/officeart/2005/8/layout/hProcess3"/>
    <dgm:cxn modelId="{E160EDDC-5DD6-4F92-AF29-B980E113D465}" type="presParOf" srcId="{78D90210-1B35-4AC5-9172-DAA3E2F7B427}" destId="{5155F6E2-956B-42F9-8CCE-82AB9637F73C}" srcOrd="1" destOrd="0" presId="urn:microsoft.com/office/officeart/2005/8/layout/hProcess3"/>
    <dgm:cxn modelId="{F2DF9093-9E66-47A3-969B-2DEF21031F1B}" type="presParOf" srcId="{78D90210-1B35-4AC5-9172-DAA3E2F7B427}" destId="{74A42646-E9C1-494E-ACF7-30E792B5F793}" srcOrd="2" destOrd="0" presId="urn:microsoft.com/office/officeart/2005/8/layout/hProcess3"/>
    <dgm:cxn modelId="{1CB53DBF-52F5-4C02-9810-14566701BC51}" type="presParOf" srcId="{78D90210-1B35-4AC5-9172-DAA3E2F7B427}" destId="{C6BB72CF-97D8-4DE7-BFE5-7CBA9354C8B0}" srcOrd="3" destOrd="0" presId="urn:microsoft.com/office/officeart/2005/8/layout/hProcess3"/>
    <dgm:cxn modelId="{8BEDD5F4-2DE2-4E50-96A9-03EE7746D9CC}" type="presParOf" srcId="{97CA30C9-FA67-479A-BE30-41357D5992BC}" destId="{F5ECF0BA-AD3F-4C92-9C59-B8BB0ABDD29B}" srcOrd="2" destOrd="0" presId="urn:microsoft.com/office/officeart/2005/8/layout/hProcess3"/>
    <dgm:cxn modelId="{1850A494-5561-4B17-BD52-0DD94894F1AB}" type="presParOf" srcId="{97CA30C9-FA67-479A-BE30-41357D5992BC}" destId="{E8BCCE1A-5F1F-4439-8EF4-67D0DC8928DF}" srcOrd="3" destOrd="0" presId="urn:microsoft.com/office/officeart/2005/8/layout/hProcess3"/>
    <dgm:cxn modelId="{DD7ED589-D45D-4EB4-95C7-2C46AF6BD6B6}" type="presParOf" srcId="{97CA30C9-FA67-479A-BE30-41357D5992BC}" destId="{C9D409E1-03DA-4EDA-9BA9-909B60FFAF10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32B3A5F5-F957-420B-A3A1-E63B771BE20C}" type="doc">
      <dgm:prSet loTypeId="urn:microsoft.com/office/officeart/2005/8/layout/vList3#2" loCatId="list" qsTypeId="urn:microsoft.com/office/officeart/2005/8/quickstyle/simple1" qsCatId="simple" csTypeId="urn:microsoft.com/office/officeart/2005/8/colors/colorful5" csCatId="colorful" phldr="1"/>
      <dgm:spPr/>
    </dgm:pt>
    <dgm:pt modelId="{01CD4DE1-2758-44B0-A714-05B4DB7CD5E4}">
      <dgm:prSet phldrT="[Text]" custT="1"/>
      <dgm:spPr/>
      <dgm:t>
        <a:bodyPr/>
        <a:lstStyle/>
        <a:p>
          <a:pPr algn="r"/>
          <a:r>
            <a:rPr lang="id-ID" sz="2400" dirty="0"/>
            <a:t>Guru, orang tua dan siswa sekolah</a:t>
          </a:r>
        </a:p>
      </dgm:t>
    </dgm:pt>
    <dgm:pt modelId="{81D4CF5F-CB4F-458B-8285-6CCB2600BECA}" type="parTrans" cxnId="{5E25B6F3-40CF-4E40-A381-9D9001833E5F}">
      <dgm:prSet/>
      <dgm:spPr/>
      <dgm:t>
        <a:bodyPr/>
        <a:lstStyle/>
        <a:p>
          <a:endParaRPr lang="id-ID"/>
        </a:p>
      </dgm:t>
    </dgm:pt>
    <dgm:pt modelId="{FF74A256-9C9E-4E8F-AA41-2D8C90BFBDF0}" type="sibTrans" cxnId="{5E25B6F3-40CF-4E40-A381-9D9001833E5F}">
      <dgm:prSet/>
      <dgm:spPr/>
      <dgm:t>
        <a:bodyPr/>
        <a:lstStyle/>
        <a:p>
          <a:endParaRPr lang="id-ID"/>
        </a:p>
      </dgm:t>
    </dgm:pt>
    <dgm:pt modelId="{9694D869-6540-471D-84BD-0B108F36B224}">
      <dgm:prSet phldrT="[Text]" custT="1"/>
      <dgm:spPr/>
      <dgm:t>
        <a:bodyPr/>
        <a:lstStyle/>
        <a:p>
          <a:pPr algn="r"/>
          <a:r>
            <a:rPr lang="id-ID" sz="2400" dirty="0"/>
            <a:t>Pembina/pengawas eksternal </a:t>
          </a:r>
        </a:p>
        <a:p>
          <a:pPr algn="r"/>
          <a:r>
            <a:rPr lang="id-ID" sz="2400" dirty="0"/>
            <a:t>(Tim UKS Kab/kota  - Din</a:t>
          </a:r>
          <a:r>
            <a:rPr lang="en-GB" sz="2400" dirty="0"/>
            <a:t>as </a:t>
          </a:r>
          <a:r>
            <a:rPr lang="id-ID" sz="2400" dirty="0"/>
            <a:t>K</a:t>
          </a:r>
          <a:r>
            <a:rPr lang="en-GB" sz="2400" dirty="0" err="1"/>
            <a:t>esehatan</a:t>
          </a:r>
          <a:r>
            <a:rPr lang="en-GB" sz="2400" dirty="0"/>
            <a:t>, </a:t>
          </a:r>
          <a:r>
            <a:rPr lang="en-GB" sz="2400" dirty="0" err="1"/>
            <a:t>Dinas</a:t>
          </a:r>
          <a:r>
            <a:rPr lang="id-ID" sz="2400" dirty="0"/>
            <a:t> Pendidikan dan Kebudayaan, Dinas</a:t>
          </a:r>
          <a:r>
            <a:rPr lang="en-GB" sz="2400" dirty="0"/>
            <a:t> </a:t>
          </a:r>
          <a:r>
            <a:rPr lang="en-GB" sz="2400" dirty="0" err="1"/>
            <a:t>terkait</a:t>
          </a:r>
          <a:r>
            <a:rPr lang="en-GB" sz="2400" dirty="0"/>
            <a:t> </a:t>
          </a:r>
          <a:r>
            <a:rPr lang="en-GB" sz="2400" dirty="0" err="1"/>
            <a:t>lainnya</a:t>
          </a:r>
          <a:r>
            <a:rPr lang="en-GB" sz="2400" dirty="0"/>
            <a:t>,</a:t>
          </a:r>
          <a:r>
            <a:rPr lang="id-ID" sz="2400" dirty="0"/>
            <a:t> Balai Besar/Balai POM setempat)</a:t>
          </a:r>
        </a:p>
      </dgm:t>
    </dgm:pt>
    <dgm:pt modelId="{67164FC0-D380-450D-A6BD-961B2CE2A6EF}" type="parTrans" cxnId="{7A042A0C-43B9-4CDE-B511-CE5E8ABD222B}">
      <dgm:prSet/>
      <dgm:spPr/>
      <dgm:t>
        <a:bodyPr/>
        <a:lstStyle/>
        <a:p>
          <a:endParaRPr lang="id-ID"/>
        </a:p>
      </dgm:t>
    </dgm:pt>
    <dgm:pt modelId="{C353E669-621B-4F63-8014-4BB72D5D0866}" type="sibTrans" cxnId="{7A042A0C-43B9-4CDE-B511-CE5E8ABD222B}">
      <dgm:prSet/>
      <dgm:spPr/>
      <dgm:t>
        <a:bodyPr/>
        <a:lstStyle/>
        <a:p>
          <a:endParaRPr lang="id-ID"/>
        </a:p>
      </dgm:t>
    </dgm:pt>
    <dgm:pt modelId="{3C7CF87A-9913-4ED0-A05D-2BA836A025DD}" type="pres">
      <dgm:prSet presAssocID="{32B3A5F5-F957-420B-A3A1-E63B771BE20C}" presName="linearFlow" presStyleCnt="0">
        <dgm:presLayoutVars>
          <dgm:dir/>
          <dgm:resizeHandles val="exact"/>
        </dgm:presLayoutVars>
      </dgm:prSet>
      <dgm:spPr/>
    </dgm:pt>
    <dgm:pt modelId="{BCEC6E07-DAC3-45E5-A20D-ED0CDE34FC1D}" type="pres">
      <dgm:prSet presAssocID="{01CD4DE1-2758-44B0-A714-05B4DB7CD5E4}" presName="composite" presStyleCnt="0"/>
      <dgm:spPr/>
    </dgm:pt>
    <dgm:pt modelId="{27AB9BA7-3E7F-4670-B100-B66D7BDEB822}" type="pres">
      <dgm:prSet presAssocID="{01CD4DE1-2758-44B0-A714-05B4DB7CD5E4}" presName="imgShp" presStyleLbl="fgImgPlac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chemeClr val="accent5"/>
          </a:solidFill>
        </a:ln>
      </dgm:spPr>
    </dgm:pt>
    <dgm:pt modelId="{C7F62EBD-987C-4C1D-9E40-F6F29BA14833}" type="pres">
      <dgm:prSet presAssocID="{01CD4DE1-2758-44B0-A714-05B4DB7CD5E4}" presName="txShp" presStyleLbl="node1" presStyleIdx="0" presStyleCnt="2" custScaleX="121893" custLinFactNeighborX="6822">
        <dgm:presLayoutVars>
          <dgm:bulletEnabled val="1"/>
        </dgm:presLayoutVars>
      </dgm:prSet>
      <dgm:spPr/>
    </dgm:pt>
    <dgm:pt modelId="{822C13A4-7386-4FCE-B971-D7C72771D5C3}" type="pres">
      <dgm:prSet presAssocID="{FF74A256-9C9E-4E8F-AA41-2D8C90BFBDF0}" presName="spacing" presStyleCnt="0"/>
      <dgm:spPr/>
    </dgm:pt>
    <dgm:pt modelId="{FFC20AE0-3232-48CC-9D3A-1B2103C5F443}" type="pres">
      <dgm:prSet presAssocID="{9694D869-6540-471D-84BD-0B108F36B224}" presName="composite" presStyleCnt="0"/>
      <dgm:spPr/>
    </dgm:pt>
    <dgm:pt modelId="{575D94C5-BF83-47EE-989B-C62EDA67F2D6}" type="pres">
      <dgm:prSet presAssocID="{9694D869-6540-471D-84BD-0B108F36B224}" presName="imgShp" presStyleLbl="fgImgPlac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chemeClr val="accent6"/>
          </a:solidFill>
        </a:ln>
      </dgm:spPr>
    </dgm:pt>
    <dgm:pt modelId="{EC6F025E-4BF2-4D48-9DAC-CF48C5EAA1B0}" type="pres">
      <dgm:prSet presAssocID="{9694D869-6540-471D-84BD-0B108F36B224}" presName="txShp" presStyleLbl="node1" presStyleIdx="1" presStyleCnt="2" custScaleX="121893" custScaleY="144213" custLinFactNeighborX="6822">
        <dgm:presLayoutVars>
          <dgm:bulletEnabled val="1"/>
        </dgm:presLayoutVars>
      </dgm:prSet>
      <dgm:spPr/>
    </dgm:pt>
  </dgm:ptLst>
  <dgm:cxnLst>
    <dgm:cxn modelId="{7A042A0C-43B9-4CDE-B511-CE5E8ABD222B}" srcId="{32B3A5F5-F957-420B-A3A1-E63B771BE20C}" destId="{9694D869-6540-471D-84BD-0B108F36B224}" srcOrd="1" destOrd="0" parTransId="{67164FC0-D380-450D-A6BD-961B2CE2A6EF}" sibTransId="{C353E669-621B-4F63-8014-4BB72D5D0866}"/>
    <dgm:cxn modelId="{E3D3602A-6121-4D1F-AF11-C8CA04AAF806}" type="presOf" srcId="{01CD4DE1-2758-44B0-A714-05B4DB7CD5E4}" destId="{C7F62EBD-987C-4C1D-9E40-F6F29BA14833}" srcOrd="0" destOrd="0" presId="urn:microsoft.com/office/officeart/2005/8/layout/vList3#2"/>
    <dgm:cxn modelId="{EB65DC9F-CEAF-465B-A81B-DC57F5B8CEA4}" type="presOf" srcId="{32B3A5F5-F957-420B-A3A1-E63B771BE20C}" destId="{3C7CF87A-9913-4ED0-A05D-2BA836A025DD}" srcOrd="0" destOrd="0" presId="urn:microsoft.com/office/officeart/2005/8/layout/vList3#2"/>
    <dgm:cxn modelId="{20B667BC-904E-4E7A-91EE-E6481BCBF564}" type="presOf" srcId="{9694D869-6540-471D-84BD-0B108F36B224}" destId="{EC6F025E-4BF2-4D48-9DAC-CF48C5EAA1B0}" srcOrd="0" destOrd="0" presId="urn:microsoft.com/office/officeart/2005/8/layout/vList3#2"/>
    <dgm:cxn modelId="{5E25B6F3-40CF-4E40-A381-9D9001833E5F}" srcId="{32B3A5F5-F957-420B-A3A1-E63B771BE20C}" destId="{01CD4DE1-2758-44B0-A714-05B4DB7CD5E4}" srcOrd="0" destOrd="0" parTransId="{81D4CF5F-CB4F-458B-8285-6CCB2600BECA}" sibTransId="{FF74A256-9C9E-4E8F-AA41-2D8C90BFBDF0}"/>
    <dgm:cxn modelId="{3814F8C3-72DC-49A1-A0AF-85033A076C75}" type="presParOf" srcId="{3C7CF87A-9913-4ED0-A05D-2BA836A025DD}" destId="{BCEC6E07-DAC3-45E5-A20D-ED0CDE34FC1D}" srcOrd="0" destOrd="0" presId="urn:microsoft.com/office/officeart/2005/8/layout/vList3#2"/>
    <dgm:cxn modelId="{81932ABD-CC57-4947-86A7-DF7CDDE90BBE}" type="presParOf" srcId="{BCEC6E07-DAC3-45E5-A20D-ED0CDE34FC1D}" destId="{27AB9BA7-3E7F-4670-B100-B66D7BDEB822}" srcOrd="0" destOrd="0" presId="urn:microsoft.com/office/officeart/2005/8/layout/vList3#2"/>
    <dgm:cxn modelId="{59D177A9-DD79-4CE6-8FEF-E81EB392F311}" type="presParOf" srcId="{BCEC6E07-DAC3-45E5-A20D-ED0CDE34FC1D}" destId="{C7F62EBD-987C-4C1D-9E40-F6F29BA14833}" srcOrd="1" destOrd="0" presId="urn:microsoft.com/office/officeart/2005/8/layout/vList3#2"/>
    <dgm:cxn modelId="{72A5612C-1208-4465-BF8C-5195EF522020}" type="presParOf" srcId="{3C7CF87A-9913-4ED0-A05D-2BA836A025DD}" destId="{822C13A4-7386-4FCE-B971-D7C72771D5C3}" srcOrd="1" destOrd="0" presId="urn:microsoft.com/office/officeart/2005/8/layout/vList3#2"/>
    <dgm:cxn modelId="{4BA4FB4C-BAB1-41F5-B0DE-1D9E359B813C}" type="presParOf" srcId="{3C7CF87A-9913-4ED0-A05D-2BA836A025DD}" destId="{FFC20AE0-3232-48CC-9D3A-1B2103C5F443}" srcOrd="2" destOrd="0" presId="urn:microsoft.com/office/officeart/2005/8/layout/vList3#2"/>
    <dgm:cxn modelId="{8F28F7CA-8EB0-4E57-A861-1D3B3D41742A}" type="presParOf" srcId="{FFC20AE0-3232-48CC-9D3A-1B2103C5F443}" destId="{575D94C5-BF83-47EE-989B-C62EDA67F2D6}" srcOrd="0" destOrd="0" presId="urn:microsoft.com/office/officeart/2005/8/layout/vList3#2"/>
    <dgm:cxn modelId="{903F1070-DDBC-49E4-9DFE-B528219917EA}" type="presParOf" srcId="{FFC20AE0-3232-48CC-9D3A-1B2103C5F443}" destId="{EC6F025E-4BF2-4D48-9DAC-CF48C5EAA1B0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0F3CE3B-49F6-4D09-A3C6-CB2A033686AA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3B902170-D392-4073-B5C7-9EC5758EB41E}">
      <dgm:prSet phldrT="[Text]" custT="1"/>
      <dgm:spPr/>
      <dgm:t>
        <a:bodyPr/>
        <a:lstStyle/>
        <a:p>
          <a:r>
            <a:rPr lang="id-ID" sz="3200" b="1" dirty="0"/>
            <a:t>Masalah akibat penyakit karena pangan di sekolah</a:t>
          </a:r>
        </a:p>
      </dgm:t>
    </dgm:pt>
    <dgm:pt modelId="{811E07DD-2405-453F-9970-6005BF352029}" type="parTrans" cxnId="{7D5F7216-1CE1-4C90-A41A-CC29D13A9FED}">
      <dgm:prSet/>
      <dgm:spPr/>
      <dgm:t>
        <a:bodyPr/>
        <a:lstStyle/>
        <a:p>
          <a:endParaRPr lang="id-ID" sz="3200"/>
        </a:p>
      </dgm:t>
    </dgm:pt>
    <dgm:pt modelId="{FE9C62F9-A4FE-412D-AEFD-805B0977FCEE}" type="sibTrans" cxnId="{7D5F7216-1CE1-4C90-A41A-CC29D13A9FED}">
      <dgm:prSet/>
      <dgm:spPr/>
      <dgm:t>
        <a:bodyPr/>
        <a:lstStyle/>
        <a:p>
          <a:endParaRPr lang="id-ID" sz="3200"/>
        </a:p>
      </dgm:t>
    </dgm:pt>
    <dgm:pt modelId="{E2CAA0C3-D499-4B02-9C34-B136E26F7F19}">
      <dgm:prSet phldrT="[Text]"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r>
            <a:rPr lang="id-ID" sz="2800" dirty="0"/>
            <a:t>Diatasi dengan menjaga keamanan pangan di sekolah</a:t>
          </a:r>
        </a:p>
      </dgm:t>
    </dgm:pt>
    <dgm:pt modelId="{9A56F579-60C2-4F7C-B1C9-B094F4795F7D}" type="parTrans" cxnId="{F01F9D27-ECA6-4625-8500-A1EF7B2960EB}">
      <dgm:prSet/>
      <dgm:spPr/>
      <dgm:t>
        <a:bodyPr/>
        <a:lstStyle/>
        <a:p>
          <a:endParaRPr lang="id-ID" sz="3200"/>
        </a:p>
      </dgm:t>
    </dgm:pt>
    <dgm:pt modelId="{C95F59D5-D2EA-4E43-9764-96A7E9D250FE}" type="sibTrans" cxnId="{F01F9D27-ECA6-4625-8500-A1EF7B2960EB}">
      <dgm:prSet/>
      <dgm:spPr/>
      <dgm:t>
        <a:bodyPr/>
        <a:lstStyle/>
        <a:p>
          <a:endParaRPr lang="id-ID" sz="3200"/>
        </a:p>
      </dgm:t>
    </dgm:pt>
    <dgm:pt modelId="{965902DD-C4AB-4593-B5F1-B6FA1030E4CF}" type="pres">
      <dgm:prSet presAssocID="{C0F3CE3B-49F6-4D09-A3C6-CB2A033686AA}" presName="linearFlow" presStyleCnt="0">
        <dgm:presLayoutVars>
          <dgm:dir/>
          <dgm:animLvl val="lvl"/>
          <dgm:resizeHandles val="exact"/>
        </dgm:presLayoutVars>
      </dgm:prSet>
      <dgm:spPr/>
    </dgm:pt>
    <dgm:pt modelId="{B84BAC22-E96B-482E-8AF9-158BD22F7E8C}" type="pres">
      <dgm:prSet presAssocID="{3B902170-D392-4073-B5C7-9EC5758EB41E}" presName="composite" presStyleCnt="0"/>
      <dgm:spPr/>
    </dgm:pt>
    <dgm:pt modelId="{416356D4-1F70-4D6E-BDEB-C42B68CDA5EE}" type="pres">
      <dgm:prSet presAssocID="{3B902170-D392-4073-B5C7-9EC5758EB41E}" presName="parTx" presStyleLbl="node1" presStyleIdx="0" presStyleCnt="1">
        <dgm:presLayoutVars>
          <dgm:chMax val="0"/>
          <dgm:chPref val="0"/>
          <dgm:bulletEnabled val="1"/>
        </dgm:presLayoutVars>
      </dgm:prSet>
      <dgm:spPr/>
    </dgm:pt>
    <dgm:pt modelId="{EBABF254-0C9D-4399-A864-7D5160BDEE78}" type="pres">
      <dgm:prSet presAssocID="{3B902170-D392-4073-B5C7-9EC5758EB41E}" presName="parSh" presStyleLbl="node1" presStyleIdx="0" presStyleCnt="1" custScaleY="100000" custLinFactNeighborY="-1648"/>
      <dgm:spPr/>
    </dgm:pt>
    <dgm:pt modelId="{A5C45C5E-48A7-4F71-BFE4-A8CE36CA1F1A}" type="pres">
      <dgm:prSet presAssocID="{3B902170-D392-4073-B5C7-9EC5758EB41E}" presName="desTx" presStyleLbl="fgAcc1" presStyleIdx="0" presStyleCnt="1" custScaleX="96573" custScaleY="79446">
        <dgm:presLayoutVars>
          <dgm:bulletEnabled val="1"/>
        </dgm:presLayoutVars>
      </dgm:prSet>
      <dgm:spPr/>
    </dgm:pt>
  </dgm:ptLst>
  <dgm:cxnLst>
    <dgm:cxn modelId="{7D5F7216-1CE1-4C90-A41A-CC29D13A9FED}" srcId="{C0F3CE3B-49F6-4D09-A3C6-CB2A033686AA}" destId="{3B902170-D392-4073-B5C7-9EC5758EB41E}" srcOrd="0" destOrd="0" parTransId="{811E07DD-2405-453F-9970-6005BF352029}" sibTransId="{FE9C62F9-A4FE-412D-AEFD-805B0977FCEE}"/>
    <dgm:cxn modelId="{F01F9D27-ECA6-4625-8500-A1EF7B2960EB}" srcId="{3B902170-D392-4073-B5C7-9EC5758EB41E}" destId="{E2CAA0C3-D499-4B02-9C34-B136E26F7F19}" srcOrd="0" destOrd="0" parTransId="{9A56F579-60C2-4F7C-B1C9-B094F4795F7D}" sibTransId="{C95F59D5-D2EA-4E43-9764-96A7E9D250FE}"/>
    <dgm:cxn modelId="{9F25467D-44D0-478D-9349-BA2B435BBBD6}" type="presOf" srcId="{E2CAA0C3-D499-4B02-9C34-B136E26F7F19}" destId="{A5C45C5E-48A7-4F71-BFE4-A8CE36CA1F1A}" srcOrd="0" destOrd="0" presId="urn:microsoft.com/office/officeart/2005/8/layout/process3"/>
    <dgm:cxn modelId="{CA53F4E4-EBA1-4894-AAAC-1C07CBF73778}" type="presOf" srcId="{3B902170-D392-4073-B5C7-9EC5758EB41E}" destId="{EBABF254-0C9D-4399-A864-7D5160BDEE78}" srcOrd="1" destOrd="0" presId="urn:microsoft.com/office/officeart/2005/8/layout/process3"/>
    <dgm:cxn modelId="{268708EE-9E40-4C7C-9BEF-C31F290D456E}" type="presOf" srcId="{C0F3CE3B-49F6-4D09-A3C6-CB2A033686AA}" destId="{965902DD-C4AB-4593-B5F1-B6FA1030E4CF}" srcOrd="0" destOrd="0" presId="urn:microsoft.com/office/officeart/2005/8/layout/process3"/>
    <dgm:cxn modelId="{16B41FF8-C48D-42F6-9C39-FABD3431BC08}" type="presOf" srcId="{3B902170-D392-4073-B5C7-9EC5758EB41E}" destId="{416356D4-1F70-4D6E-BDEB-C42B68CDA5EE}" srcOrd="0" destOrd="0" presId="urn:microsoft.com/office/officeart/2005/8/layout/process3"/>
    <dgm:cxn modelId="{FAD0EEC0-E643-4218-9463-048704AE50FD}" type="presParOf" srcId="{965902DD-C4AB-4593-B5F1-B6FA1030E4CF}" destId="{B84BAC22-E96B-482E-8AF9-158BD22F7E8C}" srcOrd="0" destOrd="0" presId="urn:microsoft.com/office/officeart/2005/8/layout/process3"/>
    <dgm:cxn modelId="{2648B43D-23CA-4A09-B4FC-CC220A55F24D}" type="presParOf" srcId="{B84BAC22-E96B-482E-8AF9-158BD22F7E8C}" destId="{416356D4-1F70-4D6E-BDEB-C42B68CDA5EE}" srcOrd="0" destOrd="0" presId="urn:microsoft.com/office/officeart/2005/8/layout/process3"/>
    <dgm:cxn modelId="{B6DD3644-2035-4F5E-917D-B2F7403AEC19}" type="presParOf" srcId="{B84BAC22-E96B-482E-8AF9-158BD22F7E8C}" destId="{EBABF254-0C9D-4399-A864-7D5160BDEE78}" srcOrd="1" destOrd="0" presId="urn:microsoft.com/office/officeart/2005/8/layout/process3"/>
    <dgm:cxn modelId="{009B957A-9BA8-46C1-9B9A-DCBEB1318B77}" type="presParOf" srcId="{B84BAC22-E96B-482E-8AF9-158BD22F7E8C}" destId="{A5C45C5E-48A7-4F71-BFE4-A8CE36CA1F1A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9C45CD08-9223-4338-94CC-F7CF3483C76A}" type="doc">
      <dgm:prSet loTypeId="urn:microsoft.com/office/officeart/2005/8/layout/bList2#1" loCatId="list" qsTypeId="urn:microsoft.com/office/officeart/2005/8/quickstyle/simple2" qsCatId="simple" csTypeId="urn:microsoft.com/office/officeart/2005/8/colors/colorful1#5" csCatId="colorful" phldr="1"/>
      <dgm:spPr/>
      <dgm:t>
        <a:bodyPr/>
        <a:lstStyle/>
        <a:p>
          <a:endParaRPr lang="id-ID"/>
        </a:p>
      </dgm:t>
    </dgm:pt>
    <dgm:pt modelId="{8DA5AF17-D7BD-4BEF-94F1-29A2DC1376E7}">
      <dgm:prSet phldrT="[Text]" custT="1"/>
      <dgm:spPr/>
      <dgm:t>
        <a:bodyPr/>
        <a:lstStyle/>
        <a:p>
          <a:r>
            <a:rPr lang="id-ID" sz="3200" b="1" dirty="0"/>
            <a:t>Tugas tim pembina /   pengawas eskternal</a:t>
          </a:r>
        </a:p>
      </dgm:t>
    </dgm:pt>
    <dgm:pt modelId="{4D834702-E43A-4B06-94A7-E0886BD15B6C}" type="parTrans" cxnId="{628CA7A4-2D33-4561-83B7-7DA2F120317F}">
      <dgm:prSet/>
      <dgm:spPr/>
      <dgm:t>
        <a:bodyPr/>
        <a:lstStyle/>
        <a:p>
          <a:endParaRPr lang="id-ID"/>
        </a:p>
      </dgm:t>
    </dgm:pt>
    <dgm:pt modelId="{AC99CE3B-1563-41B3-BD75-93D52DAEDC8D}" type="sibTrans" cxnId="{628CA7A4-2D33-4561-83B7-7DA2F120317F}">
      <dgm:prSet/>
      <dgm:spPr/>
      <dgm:t>
        <a:bodyPr/>
        <a:lstStyle/>
        <a:p>
          <a:endParaRPr lang="id-ID"/>
        </a:p>
      </dgm:t>
    </dgm:pt>
    <dgm:pt modelId="{17335DC4-B52A-45AE-AAA8-C7D0F00AB0B3}">
      <dgm:prSet phldrT="[Text]" custT="1"/>
      <dgm:spPr/>
      <dgm:t>
        <a:bodyPr/>
        <a:lstStyle/>
        <a:p>
          <a:r>
            <a:rPr lang="id-ID" sz="2400" b="0" dirty="0"/>
            <a:t>Membantu sekolah mengembangkan kebijakan dan prosedur </a:t>
          </a:r>
          <a:r>
            <a:rPr lang="en-GB" sz="2400" b="0" dirty="0"/>
            <a:t> KP</a:t>
          </a:r>
          <a:r>
            <a:rPr lang="id-ID" sz="2400" b="0" dirty="0"/>
            <a:t> </a:t>
          </a:r>
        </a:p>
      </dgm:t>
    </dgm:pt>
    <dgm:pt modelId="{61AD99A1-76BA-45E7-B2FF-655294963007}" type="parTrans" cxnId="{85559FB2-0993-4A78-B4FD-A0508FAA2A46}">
      <dgm:prSet/>
      <dgm:spPr/>
      <dgm:t>
        <a:bodyPr/>
        <a:lstStyle/>
        <a:p>
          <a:endParaRPr lang="id-ID"/>
        </a:p>
      </dgm:t>
    </dgm:pt>
    <dgm:pt modelId="{6B3A61F1-2047-4983-99A7-CE588D0EAA49}" type="sibTrans" cxnId="{85559FB2-0993-4A78-B4FD-A0508FAA2A46}">
      <dgm:prSet/>
      <dgm:spPr/>
      <dgm:t>
        <a:bodyPr/>
        <a:lstStyle/>
        <a:p>
          <a:endParaRPr lang="id-ID"/>
        </a:p>
      </dgm:t>
    </dgm:pt>
    <dgm:pt modelId="{03655C14-2D31-4DD3-9D1E-8246C0B2F6FF}">
      <dgm:prSet phldrT="[Text]" custT="1"/>
      <dgm:spPr/>
      <dgm:t>
        <a:bodyPr/>
        <a:lstStyle/>
        <a:p>
          <a:r>
            <a:rPr lang="id-ID" sz="2400" b="0" dirty="0"/>
            <a:t>Memberikan dukungan dan pelatihan </a:t>
          </a:r>
          <a:r>
            <a:rPr lang="en-GB" sz="2400" b="0" dirty="0"/>
            <a:t>KP</a:t>
          </a:r>
          <a:r>
            <a:rPr lang="id-ID" sz="2400" b="0" dirty="0"/>
            <a:t> untuk </a:t>
          </a:r>
          <a:r>
            <a:rPr lang="en-GB" sz="2400" b="0" dirty="0"/>
            <a:t>TKP</a:t>
          </a:r>
          <a:endParaRPr lang="id-ID" sz="2400" b="0" dirty="0"/>
        </a:p>
      </dgm:t>
    </dgm:pt>
    <dgm:pt modelId="{735318A3-8F57-40DB-B26A-CAB4BD704F6A}" type="parTrans" cxnId="{4AB31DC1-684C-4390-A16C-21D8948F1069}">
      <dgm:prSet/>
      <dgm:spPr/>
      <dgm:t>
        <a:bodyPr/>
        <a:lstStyle/>
        <a:p>
          <a:endParaRPr lang="id-ID"/>
        </a:p>
      </dgm:t>
    </dgm:pt>
    <dgm:pt modelId="{D1EF4423-11BA-4A97-A3DE-10377221FACD}" type="sibTrans" cxnId="{4AB31DC1-684C-4390-A16C-21D8948F1069}">
      <dgm:prSet/>
      <dgm:spPr/>
      <dgm:t>
        <a:bodyPr/>
        <a:lstStyle/>
        <a:p>
          <a:endParaRPr lang="id-ID"/>
        </a:p>
      </dgm:t>
    </dgm:pt>
    <dgm:pt modelId="{E27B94F2-0B4B-4BA4-8AD3-5D1AA7C1B2F9}">
      <dgm:prSet phldrT="[Text]" custT="1"/>
      <dgm:spPr/>
      <dgm:t>
        <a:bodyPr/>
        <a:lstStyle/>
        <a:p>
          <a:r>
            <a:rPr lang="id-ID" sz="2400" b="0" dirty="0"/>
            <a:t>Menyediakan informasi dan kejadian terkait </a:t>
          </a:r>
          <a:r>
            <a:rPr lang="en-GB" sz="2400" b="0" dirty="0"/>
            <a:t>KP</a:t>
          </a:r>
          <a:endParaRPr lang="id-ID" sz="2400" b="0" dirty="0"/>
        </a:p>
      </dgm:t>
    </dgm:pt>
    <dgm:pt modelId="{4E0DDF7C-0074-455C-8432-A4D00F63A6C6}" type="parTrans" cxnId="{54FA297E-44BB-4B41-A163-331767A13355}">
      <dgm:prSet/>
      <dgm:spPr/>
      <dgm:t>
        <a:bodyPr/>
        <a:lstStyle/>
        <a:p>
          <a:endParaRPr lang="id-ID"/>
        </a:p>
      </dgm:t>
    </dgm:pt>
    <dgm:pt modelId="{483D3B76-1C57-4AB0-9ADD-23F5FCA05D70}" type="sibTrans" cxnId="{54FA297E-44BB-4B41-A163-331767A13355}">
      <dgm:prSet/>
      <dgm:spPr/>
      <dgm:t>
        <a:bodyPr/>
        <a:lstStyle/>
        <a:p>
          <a:endParaRPr lang="id-ID"/>
        </a:p>
      </dgm:t>
    </dgm:pt>
    <dgm:pt modelId="{712E7502-D825-4284-979A-A4CAEF45C67E}">
      <dgm:prSet phldrT="[Text]" custT="1"/>
      <dgm:spPr/>
      <dgm:t>
        <a:bodyPr/>
        <a:lstStyle/>
        <a:p>
          <a:r>
            <a:rPr lang="id-ID" sz="2400" b="0" dirty="0"/>
            <a:t>Menyediakan materi-materi komunikasi, informasi dan edukasi (KIE) bagi komunitas sekolah</a:t>
          </a:r>
        </a:p>
      </dgm:t>
    </dgm:pt>
    <dgm:pt modelId="{E58307CF-878B-44A3-800D-8BAFD35036F4}" type="parTrans" cxnId="{31EB328F-A79C-4A20-A881-A0A0F8240685}">
      <dgm:prSet/>
      <dgm:spPr/>
      <dgm:t>
        <a:bodyPr/>
        <a:lstStyle/>
        <a:p>
          <a:endParaRPr lang="id-ID"/>
        </a:p>
      </dgm:t>
    </dgm:pt>
    <dgm:pt modelId="{A36AEE04-56E0-4F29-8915-153CDD45CF8B}" type="sibTrans" cxnId="{31EB328F-A79C-4A20-A881-A0A0F8240685}">
      <dgm:prSet/>
      <dgm:spPr/>
      <dgm:t>
        <a:bodyPr/>
        <a:lstStyle/>
        <a:p>
          <a:endParaRPr lang="id-ID"/>
        </a:p>
      </dgm:t>
    </dgm:pt>
    <dgm:pt modelId="{15056D4A-0020-4C95-9EFE-0862730BBCEF}">
      <dgm:prSet phldrT="[Text]" custT="1"/>
      <dgm:spPr/>
      <dgm:t>
        <a:bodyPr/>
        <a:lstStyle/>
        <a:p>
          <a:r>
            <a:rPr lang="id-ID" sz="2400" b="0" dirty="0"/>
            <a:t>Mensosialisasikan kegiatan </a:t>
          </a:r>
          <a:r>
            <a:rPr lang="en-GB" sz="2400" b="0" dirty="0"/>
            <a:t>KP</a:t>
          </a:r>
          <a:r>
            <a:rPr lang="id-ID" sz="2400" b="0" dirty="0"/>
            <a:t> di sekolah</a:t>
          </a:r>
        </a:p>
      </dgm:t>
    </dgm:pt>
    <dgm:pt modelId="{BF722128-4E1B-47AD-AB86-633EF8D20EDA}" type="parTrans" cxnId="{14ED160A-5E42-4CBD-85D0-83E1869034FB}">
      <dgm:prSet/>
      <dgm:spPr/>
      <dgm:t>
        <a:bodyPr/>
        <a:lstStyle/>
        <a:p>
          <a:endParaRPr lang="id-ID"/>
        </a:p>
      </dgm:t>
    </dgm:pt>
    <dgm:pt modelId="{AC00B789-50E2-4D88-B92D-38A5E66A91C0}" type="sibTrans" cxnId="{14ED160A-5E42-4CBD-85D0-83E1869034FB}">
      <dgm:prSet/>
      <dgm:spPr/>
      <dgm:t>
        <a:bodyPr/>
        <a:lstStyle/>
        <a:p>
          <a:endParaRPr lang="id-ID"/>
        </a:p>
      </dgm:t>
    </dgm:pt>
    <dgm:pt modelId="{7411878C-62EF-4320-8FA8-BB3916C0832D}">
      <dgm:prSet phldrT="[Text]" custT="1"/>
      <dgm:spPr/>
      <dgm:t>
        <a:bodyPr/>
        <a:lstStyle/>
        <a:p>
          <a:r>
            <a:rPr lang="id-ID" sz="2400" b="0" dirty="0"/>
            <a:t>Menjadi konsultan dari </a:t>
          </a:r>
          <a:r>
            <a:rPr lang="en-GB" sz="2400" b="0" dirty="0"/>
            <a:t>TKP</a:t>
          </a:r>
          <a:r>
            <a:rPr lang="id-ID" sz="2400" b="0" dirty="0"/>
            <a:t> sekolah yang selalu siap bilamana diperlukan</a:t>
          </a:r>
        </a:p>
      </dgm:t>
    </dgm:pt>
    <dgm:pt modelId="{8AC7F5BC-0281-43E9-BF37-440E2DAFCB2D}" type="parTrans" cxnId="{159DB5E0-F19C-4F2F-A9B1-7DF3145E1F96}">
      <dgm:prSet/>
      <dgm:spPr/>
      <dgm:t>
        <a:bodyPr/>
        <a:lstStyle/>
        <a:p>
          <a:endParaRPr lang="id-ID"/>
        </a:p>
      </dgm:t>
    </dgm:pt>
    <dgm:pt modelId="{73FF30AA-8754-4CD1-A581-7756973BEB11}" type="sibTrans" cxnId="{159DB5E0-F19C-4F2F-A9B1-7DF3145E1F96}">
      <dgm:prSet/>
      <dgm:spPr/>
      <dgm:t>
        <a:bodyPr/>
        <a:lstStyle/>
        <a:p>
          <a:endParaRPr lang="id-ID"/>
        </a:p>
      </dgm:t>
    </dgm:pt>
    <dgm:pt modelId="{C091D8FC-AD10-4A6D-B481-DD0418F95776}" type="pres">
      <dgm:prSet presAssocID="{9C45CD08-9223-4338-94CC-F7CF3483C76A}" presName="diagram" presStyleCnt="0">
        <dgm:presLayoutVars>
          <dgm:dir/>
          <dgm:animLvl val="lvl"/>
          <dgm:resizeHandles val="exact"/>
        </dgm:presLayoutVars>
      </dgm:prSet>
      <dgm:spPr/>
    </dgm:pt>
    <dgm:pt modelId="{94D2847C-8FCD-43D4-BE0B-FC7ECA5DA2A1}" type="pres">
      <dgm:prSet presAssocID="{8DA5AF17-D7BD-4BEF-94F1-29A2DC1376E7}" presName="compNode" presStyleCnt="0"/>
      <dgm:spPr/>
    </dgm:pt>
    <dgm:pt modelId="{D4C685B3-7F5C-4E72-B9CE-0C3CD9AA24F6}" type="pres">
      <dgm:prSet presAssocID="{8DA5AF17-D7BD-4BEF-94F1-29A2DC1376E7}" presName="childRect" presStyleLbl="bgAcc1" presStyleIdx="0" presStyleCnt="1" custScaleX="187303" custScaleY="127327">
        <dgm:presLayoutVars>
          <dgm:bulletEnabled val="1"/>
        </dgm:presLayoutVars>
      </dgm:prSet>
      <dgm:spPr/>
    </dgm:pt>
    <dgm:pt modelId="{70A8DA2E-6D14-42E0-BA43-1C29177083CE}" type="pres">
      <dgm:prSet presAssocID="{8DA5AF17-D7BD-4BEF-94F1-29A2DC1376E7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98864DD6-1640-40F4-BF01-68AEA460FEFE}" type="pres">
      <dgm:prSet presAssocID="{8DA5AF17-D7BD-4BEF-94F1-29A2DC1376E7}" presName="parentRect" presStyleLbl="alignNode1" presStyleIdx="0" presStyleCnt="1" custScaleX="187303" custScaleY="60133" custLinFactNeighborY="-16069"/>
      <dgm:spPr/>
    </dgm:pt>
    <dgm:pt modelId="{83C8F856-7713-4E92-843A-09622456EC68}" type="pres">
      <dgm:prSet presAssocID="{8DA5AF17-D7BD-4BEF-94F1-29A2DC1376E7}" presName="adorn" presStyleLbl="fgAccFollowNode1" presStyleIdx="0" presStyleCnt="1" custLinFactX="32988" custLinFactNeighborX="100000" custLinFactNeighborY="-4059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14ED160A-5E42-4CBD-85D0-83E1869034FB}" srcId="{8DA5AF17-D7BD-4BEF-94F1-29A2DC1376E7}" destId="{15056D4A-0020-4C95-9EFE-0862730BBCEF}" srcOrd="4" destOrd="0" parTransId="{BF722128-4E1B-47AD-AB86-633EF8D20EDA}" sibTransId="{AC00B789-50E2-4D88-B92D-38A5E66A91C0}"/>
    <dgm:cxn modelId="{5130C93F-52B9-41C5-94E9-65A4A5388E7E}" type="presOf" srcId="{7411878C-62EF-4320-8FA8-BB3916C0832D}" destId="{D4C685B3-7F5C-4E72-B9CE-0C3CD9AA24F6}" srcOrd="0" destOrd="5" presId="urn:microsoft.com/office/officeart/2005/8/layout/bList2#1"/>
    <dgm:cxn modelId="{54FA297E-44BB-4B41-A163-331767A13355}" srcId="{8DA5AF17-D7BD-4BEF-94F1-29A2DC1376E7}" destId="{E27B94F2-0B4B-4BA4-8AD3-5D1AA7C1B2F9}" srcOrd="2" destOrd="0" parTransId="{4E0DDF7C-0074-455C-8432-A4D00F63A6C6}" sibTransId="{483D3B76-1C57-4AB0-9ADD-23F5FCA05D70}"/>
    <dgm:cxn modelId="{539B708D-9F17-4222-B25B-3A3849E4DC93}" type="presOf" srcId="{15056D4A-0020-4C95-9EFE-0862730BBCEF}" destId="{D4C685B3-7F5C-4E72-B9CE-0C3CD9AA24F6}" srcOrd="0" destOrd="4" presId="urn:microsoft.com/office/officeart/2005/8/layout/bList2#1"/>
    <dgm:cxn modelId="{31EB328F-A79C-4A20-A881-A0A0F8240685}" srcId="{8DA5AF17-D7BD-4BEF-94F1-29A2DC1376E7}" destId="{712E7502-D825-4284-979A-A4CAEF45C67E}" srcOrd="3" destOrd="0" parTransId="{E58307CF-878B-44A3-800D-8BAFD35036F4}" sibTransId="{A36AEE04-56E0-4F29-8915-153CDD45CF8B}"/>
    <dgm:cxn modelId="{1BF18991-C22B-4E70-850F-85BBBE56F1A7}" type="presOf" srcId="{8DA5AF17-D7BD-4BEF-94F1-29A2DC1376E7}" destId="{98864DD6-1640-40F4-BF01-68AEA460FEFE}" srcOrd="1" destOrd="0" presId="urn:microsoft.com/office/officeart/2005/8/layout/bList2#1"/>
    <dgm:cxn modelId="{2A7680A3-B6F5-4FBC-8DB5-0A042517C883}" type="presOf" srcId="{17335DC4-B52A-45AE-AAA8-C7D0F00AB0B3}" destId="{D4C685B3-7F5C-4E72-B9CE-0C3CD9AA24F6}" srcOrd="0" destOrd="0" presId="urn:microsoft.com/office/officeart/2005/8/layout/bList2#1"/>
    <dgm:cxn modelId="{628CA7A4-2D33-4561-83B7-7DA2F120317F}" srcId="{9C45CD08-9223-4338-94CC-F7CF3483C76A}" destId="{8DA5AF17-D7BD-4BEF-94F1-29A2DC1376E7}" srcOrd="0" destOrd="0" parTransId="{4D834702-E43A-4B06-94A7-E0886BD15B6C}" sibTransId="{AC99CE3B-1563-41B3-BD75-93D52DAEDC8D}"/>
    <dgm:cxn modelId="{9F0AD6A6-E765-4188-B06E-375A73B8D36F}" type="presOf" srcId="{712E7502-D825-4284-979A-A4CAEF45C67E}" destId="{D4C685B3-7F5C-4E72-B9CE-0C3CD9AA24F6}" srcOrd="0" destOrd="3" presId="urn:microsoft.com/office/officeart/2005/8/layout/bList2#1"/>
    <dgm:cxn modelId="{85559FB2-0993-4A78-B4FD-A0508FAA2A46}" srcId="{8DA5AF17-D7BD-4BEF-94F1-29A2DC1376E7}" destId="{17335DC4-B52A-45AE-AAA8-C7D0F00AB0B3}" srcOrd="0" destOrd="0" parTransId="{61AD99A1-76BA-45E7-B2FF-655294963007}" sibTransId="{6B3A61F1-2047-4983-99A7-CE588D0EAA49}"/>
    <dgm:cxn modelId="{4AB31DC1-684C-4390-A16C-21D8948F1069}" srcId="{8DA5AF17-D7BD-4BEF-94F1-29A2DC1376E7}" destId="{03655C14-2D31-4DD3-9D1E-8246C0B2F6FF}" srcOrd="1" destOrd="0" parTransId="{735318A3-8F57-40DB-B26A-CAB4BD704F6A}" sibTransId="{D1EF4423-11BA-4A97-A3DE-10377221FACD}"/>
    <dgm:cxn modelId="{DD823CC9-9B33-4236-B30A-AF7C7986EB7B}" type="presOf" srcId="{E27B94F2-0B4B-4BA4-8AD3-5D1AA7C1B2F9}" destId="{D4C685B3-7F5C-4E72-B9CE-0C3CD9AA24F6}" srcOrd="0" destOrd="2" presId="urn:microsoft.com/office/officeart/2005/8/layout/bList2#1"/>
    <dgm:cxn modelId="{159DB5E0-F19C-4F2F-A9B1-7DF3145E1F96}" srcId="{8DA5AF17-D7BD-4BEF-94F1-29A2DC1376E7}" destId="{7411878C-62EF-4320-8FA8-BB3916C0832D}" srcOrd="5" destOrd="0" parTransId="{8AC7F5BC-0281-43E9-BF37-440E2DAFCB2D}" sibTransId="{73FF30AA-8754-4CD1-A581-7756973BEB11}"/>
    <dgm:cxn modelId="{A382BBEA-0C44-4C69-9EE1-9F31D667D2C7}" type="presOf" srcId="{8DA5AF17-D7BD-4BEF-94F1-29A2DC1376E7}" destId="{70A8DA2E-6D14-42E0-BA43-1C29177083CE}" srcOrd="0" destOrd="0" presId="urn:microsoft.com/office/officeart/2005/8/layout/bList2#1"/>
    <dgm:cxn modelId="{B4D405EE-B55F-46AE-A8C2-1783D397208E}" type="presOf" srcId="{03655C14-2D31-4DD3-9D1E-8246C0B2F6FF}" destId="{D4C685B3-7F5C-4E72-B9CE-0C3CD9AA24F6}" srcOrd="0" destOrd="1" presId="urn:microsoft.com/office/officeart/2005/8/layout/bList2#1"/>
    <dgm:cxn modelId="{17DD86F8-7FC6-496E-8106-6DE7999B1813}" type="presOf" srcId="{9C45CD08-9223-4338-94CC-F7CF3483C76A}" destId="{C091D8FC-AD10-4A6D-B481-DD0418F95776}" srcOrd="0" destOrd="0" presId="urn:microsoft.com/office/officeart/2005/8/layout/bList2#1"/>
    <dgm:cxn modelId="{A6904CB6-58F0-40F0-9663-F9EEC4138219}" type="presParOf" srcId="{C091D8FC-AD10-4A6D-B481-DD0418F95776}" destId="{94D2847C-8FCD-43D4-BE0B-FC7ECA5DA2A1}" srcOrd="0" destOrd="0" presId="urn:microsoft.com/office/officeart/2005/8/layout/bList2#1"/>
    <dgm:cxn modelId="{5CC19951-31FB-4570-A9E3-39DA4FA30733}" type="presParOf" srcId="{94D2847C-8FCD-43D4-BE0B-FC7ECA5DA2A1}" destId="{D4C685B3-7F5C-4E72-B9CE-0C3CD9AA24F6}" srcOrd="0" destOrd="0" presId="urn:microsoft.com/office/officeart/2005/8/layout/bList2#1"/>
    <dgm:cxn modelId="{8D46665B-11C3-4568-B005-E11DD4C961EF}" type="presParOf" srcId="{94D2847C-8FCD-43D4-BE0B-FC7ECA5DA2A1}" destId="{70A8DA2E-6D14-42E0-BA43-1C29177083CE}" srcOrd="1" destOrd="0" presId="urn:microsoft.com/office/officeart/2005/8/layout/bList2#1"/>
    <dgm:cxn modelId="{66BB1C95-5B61-411C-BBAB-75BD85996203}" type="presParOf" srcId="{94D2847C-8FCD-43D4-BE0B-FC7ECA5DA2A1}" destId="{98864DD6-1640-40F4-BF01-68AEA460FEFE}" srcOrd="2" destOrd="0" presId="urn:microsoft.com/office/officeart/2005/8/layout/bList2#1"/>
    <dgm:cxn modelId="{B2972983-E269-4C97-92C9-83F8E05B8378}" type="presParOf" srcId="{94D2847C-8FCD-43D4-BE0B-FC7ECA5DA2A1}" destId="{83C8F856-7713-4E92-843A-09622456EC68}" srcOrd="3" destOrd="0" presId="urn:microsoft.com/office/officeart/2005/8/layout/bList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C579318A-1D41-4CDC-8D32-6E529CD0A087}" type="doc">
      <dgm:prSet loTypeId="urn:microsoft.com/office/officeart/2005/8/layout/default#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id-ID"/>
        </a:p>
      </dgm:t>
    </dgm:pt>
    <dgm:pt modelId="{90D1B0A3-CE14-493B-BDF8-0D7B976E110E}">
      <dgm:prSet phldrT="[Text]" custT="1"/>
      <dgm:spPr/>
      <dgm:t>
        <a:bodyPr/>
        <a:lstStyle/>
        <a:p>
          <a:r>
            <a:rPr lang="id-ID" sz="2400" b="1" dirty="0"/>
            <a:t>Kepala sekolah adalah pimpinan tertinggi dari MKPS</a:t>
          </a:r>
        </a:p>
      </dgm:t>
    </dgm:pt>
    <dgm:pt modelId="{37DA5BCF-0AA1-433F-9AD8-9CAB386D443D}" type="parTrans" cxnId="{0E77C98B-4851-4C35-995B-DA96E06B3320}">
      <dgm:prSet/>
      <dgm:spPr/>
      <dgm:t>
        <a:bodyPr/>
        <a:lstStyle/>
        <a:p>
          <a:endParaRPr lang="id-ID" b="1"/>
        </a:p>
      </dgm:t>
    </dgm:pt>
    <dgm:pt modelId="{A7A68E83-5314-4B57-87F5-6F9A2B079FC0}" type="sibTrans" cxnId="{0E77C98B-4851-4C35-995B-DA96E06B3320}">
      <dgm:prSet/>
      <dgm:spPr/>
      <dgm:t>
        <a:bodyPr/>
        <a:lstStyle/>
        <a:p>
          <a:endParaRPr lang="id-ID" b="1"/>
        </a:p>
      </dgm:t>
    </dgm:pt>
    <dgm:pt modelId="{1FC272A7-841C-414E-9A6C-6F9D9C33B72F}">
      <dgm:prSet custT="1"/>
      <dgm:spPr/>
      <dgm:t>
        <a:bodyPr/>
        <a:lstStyle/>
        <a:p>
          <a:r>
            <a:rPr lang="id-ID" sz="2400" b="1" dirty="0"/>
            <a:t>Ketua tim KP bertanggung jawab langsung kepada kepala sekolah</a:t>
          </a:r>
        </a:p>
      </dgm:t>
    </dgm:pt>
    <dgm:pt modelId="{FC3E40B2-3B0D-424F-994D-E263E8123C98}" type="parTrans" cxnId="{E1AD6D41-5F85-404E-8AA5-D2D51AE01E62}">
      <dgm:prSet/>
      <dgm:spPr/>
      <dgm:t>
        <a:bodyPr/>
        <a:lstStyle/>
        <a:p>
          <a:endParaRPr lang="id-ID" b="1"/>
        </a:p>
      </dgm:t>
    </dgm:pt>
    <dgm:pt modelId="{358696BD-B205-492F-B11E-7219E5F01829}" type="sibTrans" cxnId="{E1AD6D41-5F85-404E-8AA5-D2D51AE01E62}">
      <dgm:prSet/>
      <dgm:spPr/>
      <dgm:t>
        <a:bodyPr/>
        <a:lstStyle/>
        <a:p>
          <a:endParaRPr lang="id-ID" b="1"/>
        </a:p>
      </dgm:t>
    </dgm:pt>
    <dgm:pt modelId="{F63B89CF-456C-4475-AADA-E3C97391402A}">
      <dgm:prSet custT="1"/>
      <dgm:spPr/>
      <dgm:t>
        <a:bodyPr/>
        <a:lstStyle/>
        <a:p>
          <a:r>
            <a:rPr lang="id-ID" sz="2400" b="1" dirty="0"/>
            <a:t>Lembaga/tim pembina dapat masuk ke sekolah untuk melakukan sosialisasi atau memberi penyuluhan KP</a:t>
          </a:r>
        </a:p>
      </dgm:t>
    </dgm:pt>
    <dgm:pt modelId="{E13461C0-407F-44A1-99E8-472627A05360}" type="parTrans" cxnId="{83BEA3E4-1220-4736-B2E8-D4F08D61EA26}">
      <dgm:prSet/>
      <dgm:spPr/>
      <dgm:t>
        <a:bodyPr/>
        <a:lstStyle/>
        <a:p>
          <a:endParaRPr lang="id-ID" b="1"/>
        </a:p>
      </dgm:t>
    </dgm:pt>
    <dgm:pt modelId="{4F22C664-BFC4-49A6-AEDA-EFAF242412B5}" type="sibTrans" cxnId="{83BEA3E4-1220-4736-B2E8-D4F08D61EA26}">
      <dgm:prSet/>
      <dgm:spPr/>
      <dgm:t>
        <a:bodyPr/>
        <a:lstStyle/>
        <a:p>
          <a:endParaRPr lang="id-ID" b="1"/>
        </a:p>
      </dgm:t>
    </dgm:pt>
    <dgm:pt modelId="{0D22CB3C-4EEC-40C6-9788-2F50E2B64F8E}" type="pres">
      <dgm:prSet presAssocID="{C579318A-1D41-4CDC-8D32-6E529CD0A087}" presName="diagram" presStyleCnt="0">
        <dgm:presLayoutVars>
          <dgm:dir/>
          <dgm:resizeHandles val="exact"/>
        </dgm:presLayoutVars>
      </dgm:prSet>
      <dgm:spPr/>
    </dgm:pt>
    <dgm:pt modelId="{6B952543-DF80-40BD-8B81-BBEE6A5B3FBF}" type="pres">
      <dgm:prSet presAssocID="{90D1B0A3-CE14-493B-BDF8-0D7B976E110E}" presName="node" presStyleLbl="node1" presStyleIdx="0" presStyleCnt="3" custScaleX="84010" custScaleY="62024" custLinFactNeighborX="-7508" custLinFactNeighborY="-10460">
        <dgm:presLayoutVars>
          <dgm:bulletEnabled val="1"/>
        </dgm:presLayoutVars>
      </dgm:prSet>
      <dgm:spPr/>
    </dgm:pt>
    <dgm:pt modelId="{21763E69-AD59-4AC7-B39A-C68EE66F7154}" type="pres">
      <dgm:prSet presAssocID="{A7A68E83-5314-4B57-87F5-6F9A2B079FC0}" presName="sibTrans" presStyleCnt="0"/>
      <dgm:spPr/>
    </dgm:pt>
    <dgm:pt modelId="{2D9CB9CB-10AA-4E06-93CD-7939E1B255F0}" type="pres">
      <dgm:prSet presAssocID="{1FC272A7-841C-414E-9A6C-6F9D9C33B72F}" presName="node" presStyleLbl="node1" presStyleIdx="1" presStyleCnt="3" custScaleX="94238" custScaleY="76795" custLinFactNeighborY="-8869">
        <dgm:presLayoutVars>
          <dgm:bulletEnabled val="1"/>
        </dgm:presLayoutVars>
      </dgm:prSet>
      <dgm:spPr/>
    </dgm:pt>
    <dgm:pt modelId="{08369A85-0913-4E59-B2E1-F0FD6AF55F59}" type="pres">
      <dgm:prSet presAssocID="{358696BD-B205-492F-B11E-7219E5F01829}" presName="sibTrans" presStyleCnt="0"/>
      <dgm:spPr/>
    </dgm:pt>
    <dgm:pt modelId="{05C99B82-910D-4737-B8E8-B47C5E1BF460}" type="pres">
      <dgm:prSet presAssocID="{F63B89CF-456C-4475-AADA-E3C97391402A}" presName="node" presStyleLbl="node1" presStyleIdx="2" presStyleCnt="3" custScaleX="113857" custScaleY="89567" custLinFactNeighborX="49021" custLinFactNeighborY="-8869">
        <dgm:presLayoutVars>
          <dgm:bulletEnabled val="1"/>
        </dgm:presLayoutVars>
      </dgm:prSet>
      <dgm:spPr/>
    </dgm:pt>
  </dgm:ptLst>
  <dgm:cxnLst>
    <dgm:cxn modelId="{C4BE0617-E8BD-4E0B-BCF4-683F1DB4671C}" type="presOf" srcId="{F63B89CF-456C-4475-AADA-E3C97391402A}" destId="{05C99B82-910D-4737-B8E8-B47C5E1BF460}" srcOrd="0" destOrd="0" presId="urn:microsoft.com/office/officeart/2005/8/layout/default#1"/>
    <dgm:cxn modelId="{E1AD6D41-5F85-404E-8AA5-D2D51AE01E62}" srcId="{C579318A-1D41-4CDC-8D32-6E529CD0A087}" destId="{1FC272A7-841C-414E-9A6C-6F9D9C33B72F}" srcOrd="1" destOrd="0" parTransId="{FC3E40B2-3B0D-424F-994D-E263E8123C98}" sibTransId="{358696BD-B205-492F-B11E-7219E5F01829}"/>
    <dgm:cxn modelId="{0E77C98B-4851-4C35-995B-DA96E06B3320}" srcId="{C579318A-1D41-4CDC-8D32-6E529CD0A087}" destId="{90D1B0A3-CE14-493B-BDF8-0D7B976E110E}" srcOrd="0" destOrd="0" parTransId="{37DA5BCF-0AA1-433F-9AD8-9CAB386D443D}" sibTransId="{A7A68E83-5314-4B57-87F5-6F9A2B079FC0}"/>
    <dgm:cxn modelId="{486453AE-04BD-439D-AE09-CA3ADE8EC512}" type="presOf" srcId="{1FC272A7-841C-414E-9A6C-6F9D9C33B72F}" destId="{2D9CB9CB-10AA-4E06-93CD-7939E1B255F0}" srcOrd="0" destOrd="0" presId="urn:microsoft.com/office/officeart/2005/8/layout/default#1"/>
    <dgm:cxn modelId="{883440D0-EF71-432E-8F02-83BF1E97259B}" type="presOf" srcId="{C579318A-1D41-4CDC-8D32-6E529CD0A087}" destId="{0D22CB3C-4EEC-40C6-9788-2F50E2B64F8E}" srcOrd="0" destOrd="0" presId="urn:microsoft.com/office/officeart/2005/8/layout/default#1"/>
    <dgm:cxn modelId="{F82A43D6-93E9-4FBD-91D0-A946148E773C}" type="presOf" srcId="{90D1B0A3-CE14-493B-BDF8-0D7B976E110E}" destId="{6B952543-DF80-40BD-8B81-BBEE6A5B3FBF}" srcOrd="0" destOrd="0" presId="urn:microsoft.com/office/officeart/2005/8/layout/default#1"/>
    <dgm:cxn modelId="{83BEA3E4-1220-4736-B2E8-D4F08D61EA26}" srcId="{C579318A-1D41-4CDC-8D32-6E529CD0A087}" destId="{F63B89CF-456C-4475-AADA-E3C97391402A}" srcOrd="2" destOrd="0" parTransId="{E13461C0-407F-44A1-99E8-472627A05360}" sibTransId="{4F22C664-BFC4-49A6-AEDA-EFAF242412B5}"/>
    <dgm:cxn modelId="{260E6764-AF64-4127-ADAB-DC2D624E7046}" type="presParOf" srcId="{0D22CB3C-4EEC-40C6-9788-2F50E2B64F8E}" destId="{6B952543-DF80-40BD-8B81-BBEE6A5B3FBF}" srcOrd="0" destOrd="0" presId="urn:microsoft.com/office/officeart/2005/8/layout/default#1"/>
    <dgm:cxn modelId="{33D1DCCC-19A9-4688-A353-0F9F468DC91C}" type="presParOf" srcId="{0D22CB3C-4EEC-40C6-9788-2F50E2B64F8E}" destId="{21763E69-AD59-4AC7-B39A-C68EE66F7154}" srcOrd="1" destOrd="0" presId="urn:microsoft.com/office/officeart/2005/8/layout/default#1"/>
    <dgm:cxn modelId="{97B7F323-F8CE-46F7-9B35-9F33B888E420}" type="presParOf" srcId="{0D22CB3C-4EEC-40C6-9788-2F50E2B64F8E}" destId="{2D9CB9CB-10AA-4E06-93CD-7939E1B255F0}" srcOrd="2" destOrd="0" presId="urn:microsoft.com/office/officeart/2005/8/layout/default#1"/>
    <dgm:cxn modelId="{8A79B051-7DB8-4743-BCD6-3EDFBDD9F69F}" type="presParOf" srcId="{0D22CB3C-4EEC-40C6-9788-2F50E2B64F8E}" destId="{08369A85-0913-4E59-B2E1-F0FD6AF55F59}" srcOrd="3" destOrd="0" presId="urn:microsoft.com/office/officeart/2005/8/layout/default#1"/>
    <dgm:cxn modelId="{E659706E-5C8E-4092-96A4-05B849CD48CF}" type="presParOf" srcId="{0D22CB3C-4EEC-40C6-9788-2F50E2B64F8E}" destId="{05C99B82-910D-4737-B8E8-B47C5E1BF460}" srcOrd="4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1BFC1680-F00B-40B2-92F5-81359551EBBB}" type="doc">
      <dgm:prSet loTypeId="urn:microsoft.com/office/officeart/2005/8/layout/vList3#4" loCatId="list" qsTypeId="urn:microsoft.com/office/officeart/2005/8/quickstyle/simple1" qsCatId="simple" csTypeId="urn:microsoft.com/office/officeart/2005/8/colors/accent1_2" csCatId="accent1" phldr="1"/>
      <dgm:spPr/>
    </dgm:pt>
    <dgm:pt modelId="{28701D6E-FDE8-4C66-927E-75B037E6C24D}">
      <dgm:prSet phldrT="[Text]" custT="1"/>
      <dgm:spPr>
        <a:solidFill>
          <a:schemeClr val="tx2">
            <a:lumMod val="50000"/>
          </a:schemeClr>
        </a:solidFill>
        <a:ln>
          <a:solidFill>
            <a:srgbClr val="FF0000"/>
          </a:solidFill>
        </a:ln>
      </dgm:spPr>
      <dgm:t>
        <a:bodyPr/>
        <a:lstStyle/>
        <a:p>
          <a:pPr marL="176213" indent="0" algn="l"/>
          <a:r>
            <a:rPr lang="id-ID" sz="2500" dirty="0"/>
            <a:t>Seseorang yang bertugas melakukan pendampingan dan pemantauan kegiatan keamanan pangan </a:t>
          </a:r>
          <a:r>
            <a:rPr lang="en-US" sz="2500" dirty="0"/>
            <a:t>(KP) </a:t>
          </a:r>
          <a:r>
            <a:rPr lang="id-ID" sz="2500" dirty="0"/>
            <a:t>di sekolah agar sekolah dapat terus menerus melaksanakan kegiatan keamanan pangan di sekolah</a:t>
          </a:r>
        </a:p>
      </dgm:t>
    </dgm:pt>
    <dgm:pt modelId="{5F78F43E-1BE6-450E-98D2-118D3ED9A340}" type="parTrans" cxnId="{23B54A3E-DEFF-4353-ABD5-96BA3BF55251}">
      <dgm:prSet/>
      <dgm:spPr/>
      <dgm:t>
        <a:bodyPr/>
        <a:lstStyle/>
        <a:p>
          <a:endParaRPr lang="id-ID"/>
        </a:p>
      </dgm:t>
    </dgm:pt>
    <dgm:pt modelId="{5C3BC2DA-462F-4138-9017-3B3924635361}" type="sibTrans" cxnId="{23B54A3E-DEFF-4353-ABD5-96BA3BF55251}">
      <dgm:prSet/>
      <dgm:spPr/>
      <dgm:t>
        <a:bodyPr/>
        <a:lstStyle/>
        <a:p>
          <a:endParaRPr lang="id-ID"/>
        </a:p>
      </dgm:t>
    </dgm:pt>
    <dgm:pt modelId="{74D6049C-D64B-4733-8220-90E24CF3C4FF}" type="pres">
      <dgm:prSet presAssocID="{1BFC1680-F00B-40B2-92F5-81359551EBBB}" presName="linearFlow" presStyleCnt="0">
        <dgm:presLayoutVars>
          <dgm:dir/>
          <dgm:resizeHandles val="exact"/>
        </dgm:presLayoutVars>
      </dgm:prSet>
      <dgm:spPr/>
    </dgm:pt>
    <dgm:pt modelId="{9164EE75-E06B-42CF-9361-09368360A735}" type="pres">
      <dgm:prSet presAssocID="{28701D6E-FDE8-4C66-927E-75B037E6C24D}" presName="composite" presStyleCnt="0"/>
      <dgm:spPr/>
    </dgm:pt>
    <dgm:pt modelId="{D4851042-6210-4D32-A652-EBF5F449C0FD}" type="pres">
      <dgm:prSet presAssocID="{28701D6E-FDE8-4C66-927E-75B037E6C24D}" presName="imgShp" presStyleLbl="fgImgPlac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rgbClr val="FF0000"/>
          </a:solidFill>
        </a:ln>
      </dgm:spPr>
    </dgm:pt>
    <dgm:pt modelId="{1A98EC96-CE9F-488F-912F-F404286503C8}" type="pres">
      <dgm:prSet presAssocID="{28701D6E-FDE8-4C66-927E-75B037E6C24D}" presName="txShp" presStyleLbl="node1" presStyleIdx="0" presStyleCnt="1" custScaleX="127604" custScaleY="138020">
        <dgm:presLayoutVars>
          <dgm:bulletEnabled val="1"/>
        </dgm:presLayoutVars>
      </dgm:prSet>
      <dgm:spPr/>
    </dgm:pt>
  </dgm:ptLst>
  <dgm:cxnLst>
    <dgm:cxn modelId="{23B54A3E-DEFF-4353-ABD5-96BA3BF55251}" srcId="{1BFC1680-F00B-40B2-92F5-81359551EBBB}" destId="{28701D6E-FDE8-4C66-927E-75B037E6C24D}" srcOrd="0" destOrd="0" parTransId="{5F78F43E-1BE6-450E-98D2-118D3ED9A340}" sibTransId="{5C3BC2DA-462F-4138-9017-3B3924635361}"/>
    <dgm:cxn modelId="{E80CBA57-1CC5-45F4-92DC-B968E7F4F15F}" type="presOf" srcId="{1BFC1680-F00B-40B2-92F5-81359551EBBB}" destId="{74D6049C-D64B-4733-8220-90E24CF3C4FF}" srcOrd="0" destOrd="0" presId="urn:microsoft.com/office/officeart/2005/8/layout/vList3#4"/>
    <dgm:cxn modelId="{3D282E9D-EEAD-427F-B3EC-02895A9FF596}" type="presOf" srcId="{28701D6E-FDE8-4C66-927E-75B037E6C24D}" destId="{1A98EC96-CE9F-488F-912F-F404286503C8}" srcOrd="0" destOrd="0" presId="urn:microsoft.com/office/officeart/2005/8/layout/vList3#4"/>
    <dgm:cxn modelId="{0B9DC349-AE40-401E-9547-A1A225E2FDF1}" type="presParOf" srcId="{74D6049C-D64B-4733-8220-90E24CF3C4FF}" destId="{9164EE75-E06B-42CF-9361-09368360A735}" srcOrd="0" destOrd="0" presId="urn:microsoft.com/office/officeart/2005/8/layout/vList3#4"/>
    <dgm:cxn modelId="{B6BCA6C4-A215-4B2E-AF38-83586361AECD}" type="presParOf" srcId="{9164EE75-E06B-42CF-9361-09368360A735}" destId="{D4851042-6210-4D32-A652-EBF5F449C0FD}" srcOrd="0" destOrd="0" presId="urn:microsoft.com/office/officeart/2005/8/layout/vList3#4"/>
    <dgm:cxn modelId="{BCAA1D75-1D2B-42D9-985A-1CC9B3B56BAD}" type="presParOf" srcId="{9164EE75-E06B-42CF-9361-09368360A735}" destId="{1A98EC96-CE9F-488F-912F-F404286503C8}" srcOrd="1" destOrd="0" presId="urn:microsoft.com/office/officeart/2005/8/layout/vList3#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2C9F93FC-6E9D-4881-B5F1-00A6EA5E5F15}" type="doc">
      <dgm:prSet loTypeId="urn:microsoft.com/office/officeart/2005/8/layout/bList2#1" loCatId="list" qsTypeId="urn:microsoft.com/office/officeart/2005/8/quickstyle/simple1" qsCatId="simple" csTypeId="urn:microsoft.com/office/officeart/2005/8/colors/accent0_3" csCatId="mainScheme" phldr="1"/>
      <dgm:spPr/>
    </dgm:pt>
    <dgm:pt modelId="{D0E81A24-C15F-45D8-96DE-ADC704D55A1F}">
      <dgm:prSet phldrT="[Text]" custT="1"/>
      <dgm:spPr/>
      <dgm:t>
        <a:bodyPr/>
        <a:lstStyle/>
        <a:p>
          <a:pPr>
            <a:spcAft>
              <a:spcPts val="0"/>
            </a:spcAft>
          </a:pPr>
          <a:endParaRPr lang="en-US" sz="2000" dirty="0"/>
        </a:p>
        <a:p>
          <a:pPr>
            <a:spcAft>
              <a:spcPts val="0"/>
            </a:spcAft>
          </a:pPr>
          <a:endParaRPr lang="en-US" sz="2000" dirty="0"/>
        </a:p>
        <a:p>
          <a:pPr>
            <a:spcAft>
              <a:spcPts val="0"/>
            </a:spcAft>
          </a:pPr>
          <a:r>
            <a:rPr lang="en-US" sz="2000" dirty="0"/>
            <a:t>*) </a:t>
          </a:r>
          <a:r>
            <a:rPr lang="en-US" sz="2000" dirty="0" err="1"/>
            <a:t>Pemberdayaan</a:t>
          </a:r>
          <a:r>
            <a:rPr lang="en-US" sz="2000" dirty="0"/>
            <a:t> guru </a:t>
          </a:r>
          <a:r>
            <a:rPr lang="en-US" sz="2000" dirty="0" err="1"/>
            <a:t>atau</a:t>
          </a:r>
          <a:r>
            <a:rPr lang="en-US" sz="2000" dirty="0"/>
            <a:t> orang </a:t>
          </a:r>
          <a:r>
            <a:rPr lang="en-US" sz="2000" dirty="0" err="1"/>
            <a:t>tua</a:t>
          </a:r>
          <a:r>
            <a:rPr lang="en-US" sz="2000" dirty="0"/>
            <a:t> </a:t>
          </a:r>
          <a:r>
            <a:rPr lang="en-US" sz="2000" dirty="0" err="1"/>
            <a:t>siswa</a:t>
          </a:r>
          <a:r>
            <a:rPr lang="en-US" sz="2000" dirty="0"/>
            <a:t>/</a:t>
          </a:r>
          <a:r>
            <a:rPr lang="en-US" sz="2000" dirty="0" err="1"/>
            <a:t>komite</a:t>
          </a:r>
          <a:r>
            <a:rPr lang="en-US" sz="2000" dirty="0"/>
            <a:t> </a:t>
          </a:r>
          <a:r>
            <a:rPr lang="en-US" sz="2000" dirty="0" err="1"/>
            <a:t>sekolah</a:t>
          </a:r>
          <a:r>
            <a:rPr lang="en-US" sz="2000" dirty="0"/>
            <a:t>/POMG </a:t>
          </a:r>
          <a:r>
            <a:rPr lang="en-US" sz="2000" dirty="0" err="1"/>
            <a:t>lebih</a:t>
          </a:r>
          <a:r>
            <a:rPr lang="en-US" sz="2000" dirty="0"/>
            <a:t> </a:t>
          </a:r>
          <a:r>
            <a:rPr lang="en-US" sz="2000" dirty="0" err="1"/>
            <a:t>diutamakan</a:t>
          </a:r>
          <a:r>
            <a:rPr lang="en-US" sz="2000" dirty="0"/>
            <a:t> </a:t>
          </a:r>
          <a:r>
            <a:rPr lang="en-US" sz="2000" dirty="0" err="1"/>
            <a:t>karena</a:t>
          </a:r>
          <a:r>
            <a:rPr lang="en-US" sz="2000" dirty="0"/>
            <a:t> </a:t>
          </a:r>
          <a:r>
            <a:rPr lang="en-US" sz="2000" dirty="0" err="1"/>
            <a:t>merupakan</a:t>
          </a:r>
          <a:r>
            <a:rPr lang="en-US" sz="2000" dirty="0"/>
            <a:t> </a:t>
          </a:r>
          <a:r>
            <a:rPr lang="en-US" sz="2000" dirty="0" err="1"/>
            <a:t>bagian</a:t>
          </a:r>
          <a:r>
            <a:rPr lang="en-US" sz="2000" dirty="0"/>
            <a:t> </a:t>
          </a:r>
          <a:r>
            <a:rPr lang="en-US" sz="2000" dirty="0" err="1"/>
            <a:t>langsung</a:t>
          </a:r>
          <a:r>
            <a:rPr lang="en-US" sz="2000" dirty="0"/>
            <a:t> </a:t>
          </a:r>
          <a:r>
            <a:rPr lang="en-US" sz="2000" dirty="0" err="1"/>
            <a:t>dari</a:t>
          </a:r>
          <a:r>
            <a:rPr lang="en-US" sz="2000" dirty="0"/>
            <a:t> </a:t>
          </a:r>
          <a:r>
            <a:rPr lang="en-US" sz="2000" dirty="0" err="1"/>
            <a:t>komunitas</a:t>
          </a:r>
          <a:r>
            <a:rPr lang="en-US" sz="2000" dirty="0"/>
            <a:t> </a:t>
          </a:r>
          <a:r>
            <a:rPr lang="en-US" sz="2000" dirty="0" err="1"/>
            <a:t>sekolah</a:t>
          </a:r>
          <a:endParaRPr lang="id-ID" sz="2000" dirty="0"/>
        </a:p>
      </dgm:t>
    </dgm:pt>
    <dgm:pt modelId="{E40F603C-6FCE-440A-AB2E-ECFEC4138F6D}" type="parTrans" cxnId="{CD141651-17BB-4BB9-B328-B0DE3EC9E966}">
      <dgm:prSet/>
      <dgm:spPr/>
      <dgm:t>
        <a:bodyPr/>
        <a:lstStyle/>
        <a:p>
          <a:endParaRPr lang="id-ID"/>
        </a:p>
      </dgm:t>
    </dgm:pt>
    <dgm:pt modelId="{37C93267-68DB-410D-959A-481FBFCCD416}" type="sibTrans" cxnId="{CD141651-17BB-4BB9-B328-B0DE3EC9E966}">
      <dgm:prSet/>
      <dgm:spPr/>
      <dgm:t>
        <a:bodyPr/>
        <a:lstStyle/>
        <a:p>
          <a:endParaRPr lang="id-ID"/>
        </a:p>
      </dgm:t>
    </dgm:pt>
    <dgm:pt modelId="{9555B7BD-2A41-44D0-907D-255B388EDC41}">
      <dgm:prSet/>
      <dgm:spPr/>
      <dgm:t>
        <a:bodyPr/>
        <a:lstStyle/>
        <a:p>
          <a:endParaRPr lang="en-US" dirty="0">
            <a:latin typeface="Calibri" pitchFamily="34" charset="0"/>
            <a:cs typeface="Calibri" pitchFamily="34" charset="0"/>
          </a:endParaRPr>
        </a:p>
      </dgm:t>
    </dgm:pt>
    <dgm:pt modelId="{B3D4614D-D6DF-43F4-B84E-700B8D43C9B9}" type="parTrans" cxnId="{6B2CFCA7-D441-4E59-9E8F-3B4F4BE20B56}">
      <dgm:prSet/>
      <dgm:spPr/>
      <dgm:t>
        <a:bodyPr/>
        <a:lstStyle/>
        <a:p>
          <a:endParaRPr lang="id-ID"/>
        </a:p>
      </dgm:t>
    </dgm:pt>
    <dgm:pt modelId="{F5B6C9DC-BC34-4069-AC5C-08CD698502EE}" type="sibTrans" cxnId="{6B2CFCA7-D441-4E59-9E8F-3B4F4BE20B56}">
      <dgm:prSet/>
      <dgm:spPr/>
      <dgm:t>
        <a:bodyPr/>
        <a:lstStyle/>
        <a:p>
          <a:endParaRPr lang="id-ID"/>
        </a:p>
      </dgm:t>
    </dgm:pt>
    <dgm:pt modelId="{415F993D-F329-4C49-8AAF-650DDECFF778}" type="pres">
      <dgm:prSet presAssocID="{2C9F93FC-6E9D-4881-B5F1-00A6EA5E5F15}" presName="diagram" presStyleCnt="0">
        <dgm:presLayoutVars>
          <dgm:dir/>
          <dgm:animLvl val="lvl"/>
          <dgm:resizeHandles val="exact"/>
        </dgm:presLayoutVars>
      </dgm:prSet>
      <dgm:spPr/>
    </dgm:pt>
    <dgm:pt modelId="{2F168FCD-91A7-4FBA-A905-1E3720025D12}" type="pres">
      <dgm:prSet presAssocID="{D0E81A24-C15F-45D8-96DE-ADC704D55A1F}" presName="compNode" presStyleCnt="0"/>
      <dgm:spPr/>
    </dgm:pt>
    <dgm:pt modelId="{E7B5E15D-71E4-4463-B4E5-12E04C0F09D6}" type="pres">
      <dgm:prSet presAssocID="{D0E81A24-C15F-45D8-96DE-ADC704D55A1F}" presName="childRect" presStyleLbl="bgAcc1" presStyleIdx="0" presStyleCnt="1" custScaleX="202531" custLinFactNeighborX="-3883">
        <dgm:presLayoutVars>
          <dgm:bulletEnabled val="1"/>
        </dgm:presLayoutVars>
      </dgm:prSet>
      <dgm:spPr/>
    </dgm:pt>
    <dgm:pt modelId="{4CB0780A-5C43-4704-9F5F-F4FA73D415B3}" type="pres">
      <dgm:prSet presAssocID="{D0E81A24-C15F-45D8-96DE-ADC704D55A1F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EB4ED131-F475-4BEF-A037-1E89DF47F9BC}" type="pres">
      <dgm:prSet presAssocID="{D0E81A24-C15F-45D8-96DE-ADC704D55A1F}" presName="parentRect" presStyleLbl="alignNode1" presStyleIdx="0" presStyleCnt="1" custScaleX="202531" custScaleY="207906" custLinFactNeighborX="-573" custLinFactNeighborY="-480"/>
      <dgm:spPr/>
    </dgm:pt>
    <dgm:pt modelId="{3BEE90FE-393A-4D98-9100-8D9BB5F29F72}" type="pres">
      <dgm:prSet presAssocID="{D0E81A24-C15F-45D8-96DE-ADC704D55A1F}" presName="adorn" presStyleLbl="fgAccFollowNode1" presStyleIdx="0" presStyleCnt="1" custScaleX="134639" custScaleY="146131" custLinFactX="27548" custLinFactNeighborX="100000" custLinFactNeighborY="-770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A8F94E3B-6E08-41C5-A69B-CD0DBF016BA1}" type="presOf" srcId="{D0E81A24-C15F-45D8-96DE-ADC704D55A1F}" destId="{EB4ED131-F475-4BEF-A037-1E89DF47F9BC}" srcOrd="1" destOrd="0" presId="urn:microsoft.com/office/officeart/2005/8/layout/bList2#1"/>
    <dgm:cxn modelId="{CD141651-17BB-4BB9-B328-B0DE3EC9E966}" srcId="{2C9F93FC-6E9D-4881-B5F1-00A6EA5E5F15}" destId="{D0E81A24-C15F-45D8-96DE-ADC704D55A1F}" srcOrd="0" destOrd="0" parTransId="{E40F603C-6FCE-440A-AB2E-ECFEC4138F6D}" sibTransId="{37C93267-68DB-410D-959A-481FBFCCD416}"/>
    <dgm:cxn modelId="{8E06488E-1832-4CC6-A1B3-FE6C40E74DC0}" type="presOf" srcId="{D0E81A24-C15F-45D8-96DE-ADC704D55A1F}" destId="{4CB0780A-5C43-4704-9F5F-F4FA73D415B3}" srcOrd="0" destOrd="0" presId="urn:microsoft.com/office/officeart/2005/8/layout/bList2#1"/>
    <dgm:cxn modelId="{6B2CFCA7-D441-4E59-9E8F-3B4F4BE20B56}" srcId="{D0E81A24-C15F-45D8-96DE-ADC704D55A1F}" destId="{9555B7BD-2A41-44D0-907D-255B388EDC41}" srcOrd="0" destOrd="0" parTransId="{B3D4614D-D6DF-43F4-B84E-700B8D43C9B9}" sibTransId="{F5B6C9DC-BC34-4069-AC5C-08CD698502EE}"/>
    <dgm:cxn modelId="{8DAFE2E0-7024-4F67-88D9-BE0AFD5BDB21}" type="presOf" srcId="{9555B7BD-2A41-44D0-907D-255B388EDC41}" destId="{E7B5E15D-71E4-4463-B4E5-12E04C0F09D6}" srcOrd="0" destOrd="0" presId="urn:microsoft.com/office/officeart/2005/8/layout/bList2#1"/>
    <dgm:cxn modelId="{7F335AFB-4688-48B4-86BC-C34D4A8074BE}" type="presOf" srcId="{2C9F93FC-6E9D-4881-B5F1-00A6EA5E5F15}" destId="{415F993D-F329-4C49-8AAF-650DDECFF778}" srcOrd="0" destOrd="0" presId="urn:microsoft.com/office/officeart/2005/8/layout/bList2#1"/>
    <dgm:cxn modelId="{2C1E4FCD-4C83-4353-8D51-8ADE64FE55A7}" type="presParOf" srcId="{415F993D-F329-4C49-8AAF-650DDECFF778}" destId="{2F168FCD-91A7-4FBA-A905-1E3720025D12}" srcOrd="0" destOrd="0" presId="urn:microsoft.com/office/officeart/2005/8/layout/bList2#1"/>
    <dgm:cxn modelId="{450C9F4D-DFC5-4C46-A450-5D14342CC2F9}" type="presParOf" srcId="{2F168FCD-91A7-4FBA-A905-1E3720025D12}" destId="{E7B5E15D-71E4-4463-B4E5-12E04C0F09D6}" srcOrd="0" destOrd="0" presId="urn:microsoft.com/office/officeart/2005/8/layout/bList2#1"/>
    <dgm:cxn modelId="{E3047846-0F00-401D-B450-F72F8F8CE307}" type="presParOf" srcId="{2F168FCD-91A7-4FBA-A905-1E3720025D12}" destId="{4CB0780A-5C43-4704-9F5F-F4FA73D415B3}" srcOrd="1" destOrd="0" presId="urn:microsoft.com/office/officeart/2005/8/layout/bList2#1"/>
    <dgm:cxn modelId="{8C3BB583-0129-4D61-8C2D-415784E81231}" type="presParOf" srcId="{2F168FCD-91A7-4FBA-A905-1E3720025D12}" destId="{EB4ED131-F475-4BEF-A037-1E89DF47F9BC}" srcOrd="2" destOrd="0" presId="urn:microsoft.com/office/officeart/2005/8/layout/bList2#1"/>
    <dgm:cxn modelId="{0CB9C2B8-F991-43BE-AADE-6C408A0E5140}" type="presParOf" srcId="{2F168FCD-91A7-4FBA-A905-1E3720025D12}" destId="{3BEE90FE-393A-4D98-9100-8D9BB5F29F72}" srcOrd="3" destOrd="0" presId="urn:microsoft.com/office/officeart/2005/8/layout/bList2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1BFC1680-F00B-40B2-92F5-81359551EBBB}" type="doc">
      <dgm:prSet loTypeId="urn:microsoft.com/office/officeart/2005/8/layout/vList3#19" loCatId="list" qsTypeId="urn:microsoft.com/office/officeart/2005/8/quickstyle/simple1" qsCatId="simple" csTypeId="urn:microsoft.com/office/officeart/2005/8/colors/accent1_2" csCatId="accent1" phldr="1"/>
      <dgm:spPr/>
    </dgm:pt>
    <dgm:pt modelId="{28701D6E-FDE8-4C66-927E-75B037E6C24D}">
      <dgm:prSet phldrT="[Text]" custT="1"/>
      <dgm:spPr>
        <a:solidFill>
          <a:schemeClr val="tx2">
            <a:lumMod val="50000"/>
          </a:schemeClr>
        </a:solidFill>
        <a:ln>
          <a:solidFill>
            <a:srgbClr val="FF0000"/>
          </a:solidFill>
        </a:ln>
      </dgm:spPr>
      <dgm:t>
        <a:bodyPr/>
        <a:lstStyle/>
        <a:p>
          <a:pPr marL="354013" indent="-177800" algn="l"/>
          <a:r>
            <a:rPr lang="id-ID" sz="2200" dirty="0"/>
            <a:t># </a:t>
          </a:r>
          <a:r>
            <a:rPr lang="en-US" sz="2200" dirty="0"/>
            <a:t>M</a:t>
          </a:r>
          <a:r>
            <a:rPr lang="id-ID" sz="2200" dirty="0"/>
            <a:t>embentuk Tim KPS</a:t>
          </a:r>
          <a:r>
            <a:rPr lang="en-US" sz="2200" dirty="0"/>
            <a:t>. </a:t>
          </a:r>
          <a:r>
            <a:rPr lang="en-US" sz="2200" dirty="0" err="1"/>
            <a:t>Pembentukannya</a:t>
          </a:r>
          <a:r>
            <a:rPr lang="en-US" sz="2200" dirty="0"/>
            <a:t> din</a:t>
          </a:r>
          <a:r>
            <a:rPr lang="id-ID" sz="2200" dirty="0"/>
            <a:t>yatakan dengan Surat Keputusan Kepala Sekolah </a:t>
          </a:r>
        </a:p>
        <a:p>
          <a:pPr marL="354013" indent="-177800" algn="l"/>
          <a:r>
            <a:rPr lang="id-ID" sz="2200" dirty="0"/>
            <a:t># </a:t>
          </a:r>
          <a:r>
            <a:rPr lang="en-US" sz="2200" dirty="0" err="1"/>
            <a:t>Revitalisasi</a:t>
          </a:r>
          <a:r>
            <a:rPr lang="en-US" sz="2200" dirty="0"/>
            <a:t> T</a:t>
          </a:r>
          <a:r>
            <a:rPr lang="id-ID" sz="2200" dirty="0"/>
            <a:t>im UKS agar muatan K</a:t>
          </a:r>
          <a:r>
            <a:rPr lang="en-US" sz="2200" dirty="0" err="1"/>
            <a:t>eamanan</a:t>
          </a:r>
          <a:r>
            <a:rPr lang="en-US" sz="2200" dirty="0"/>
            <a:t> </a:t>
          </a:r>
          <a:r>
            <a:rPr lang="id-ID" sz="2200" dirty="0"/>
            <a:t>P</a:t>
          </a:r>
          <a:r>
            <a:rPr lang="en-US" sz="2200" dirty="0" err="1"/>
            <a:t>angan</a:t>
          </a:r>
          <a:r>
            <a:rPr lang="id-ID" sz="2200" dirty="0"/>
            <a:t> dapat tercakup dalam kegiatannya</a:t>
          </a:r>
        </a:p>
        <a:p>
          <a:pPr marL="354013" indent="-177800" algn="l"/>
          <a:r>
            <a:rPr lang="id-ID" sz="2200" dirty="0"/>
            <a:t># </a:t>
          </a:r>
          <a:r>
            <a:rPr lang="en-US" sz="2200" dirty="0"/>
            <a:t>Be</a:t>
          </a:r>
          <a:r>
            <a:rPr lang="id-ID" sz="2200" dirty="0"/>
            <a:t>rpartisipasi aktif dalam aktivitas KP seperti lomba bertema KP untuk siswa, lomba kantin sehat sekolah, dsb</a:t>
          </a:r>
        </a:p>
      </dgm:t>
    </dgm:pt>
    <dgm:pt modelId="{5F78F43E-1BE6-450E-98D2-118D3ED9A340}" type="parTrans" cxnId="{23B54A3E-DEFF-4353-ABD5-96BA3BF55251}">
      <dgm:prSet/>
      <dgm:spPr/>
      <dgm:t>
        <a:bodyPr/>
        <a:lstStyle/>
        <a:p>
          <a:endParaRPr lang="id-ID"/>
        </a:p>
      </dgm:t>
    </dgm:pt>
    <dgm:pt modelId="{5C3BC2DA-462F-4138-9017-3B3924635361}" type="sibTrans" cxnId="{23B54A3E-DEFF-4353-ABD5-96BA3BF55251}">
      <dgm:prSet/>
      <dgm:spPr/>
      <dgm:t>
        <a:bodyPr/>
        <a:lstStyle/>
        <a:p>
          <a:endParaRPr lang="id-ID"/>
        </a:p>
      </dgm:t>
    </dgm:pt>
    <dgm:pt modelId="{74D6049C-D64B-4733-8220-90E24CF3C4FF}" type="pres">
      <dgm:prSet presAssocID="{1BFC1680-F00B-40B2-92F5-81359551EBBB}" presName="linearFlow" presStyleCnt="0">
        <dgm:presLayoutVars>
          <dgm:dir/>
          <dgm:resizeHandles val="exact"/>
        </dgm:presLayoutVars>
      </dgm:prSet>
      <dgm:spPr/>
    </dgm:pt>
    <dgm:pt modelId="{9164EE75-E06B-42CF-9361-09368360A735}" type="pres">
      <dgm:prSet presAssocID="{28701D6E-FDE8-4C66-927E-75B037E6C24D}" presName="composite" presStyleCnt="0"/>
      <dgm:spPr/>
    </dgm:pt>
    <dgm:pt modelId="{D4851042-6210-4D32-A652-EBF5F449C0FD}" type="pres">
      <dgm:prSet presAssocID="{28701D6E-FDE8-4C66-927E-75B037E6C24D}" presName="imgShp" presStyleLbl="fgImgPlace1" presStyleIdx="0" presStyleCnt="1" custLinFactNeighborX="-4232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rgbClr val="FF0000"/>
          </a:solidFill>
        </a:ln>
      </dgm:spPr>
    </dgm:pt>
    <dgm:pt modelId="{1A98EC96-CE9F-488F-912F-F404286503C8}" type="pres">
      <dgm:prSet presAssocID="{28701D6E-FDE8-4C66-927E-75B037E6C24D}" presName="txShp" presStyleLbl="node1" presStyleIdx="0" presStyleCnt="1" custScaleX="136123" custScaleY="146527">
        <dgm:presLayoutVars>
          <dgm:bulletEnabled val="1"/>
        </dgm:presLayoutVars>
      </dgm:prSet>
      <dgm:spPr/>
    </dgm:pt>
  </dgm:ptLst>
  <dgm:cxnLst>
    <dgm:cxn modelId="{23B54A3E-DEFF-4353-ABD5-96BA3BF55251}" srcId="{1BFC1680-F00B-40B2-92F5-81359551EBBB}" destId="{28701D6E-FDE8-4C66-927E-75B037E6C24D}" srcOrd="0" destOrd="0" parTransId="{5F78F43E-1BE6-450E-98D2-118D3ED9A340}" sibTransId="{5C3BC2DA-462F-4138-9017-3B3924635361}"/>
    <dgm:cxn modelId="{919DACA4-89A2-4AB8-AF1B-6474683AAD93}" type="presOf" srcId="{1BFC1680-F00B-40B2-92F5-81359551EBBB}" destId="{74D6049C-D64B-4733-8220-90E24CF3C4FF}" srcOrd="0" destOrd="0" presId="urn:microsoft.com/office/officeart/2005/8/layout/vList3#19"/>
    <dgm:cxn modelId="{FE654CB7-C52B-4EF6-AE12-4F0D8CE07449}" type="presOf" srcId="{28701D6E-FDE8-4C66-927E-75B037E6C24D}" destId="{1A98EC96-CE9F-488F-912F-F404286503C8}" srcOrd="0" destOrd="0" presId="urn:microsoft.com/office/officeart/2005/8/layout/vList3#19"/>
    <dgm:cxn modelId="{35B7904E-9B11-4195-91A4-195B1E05C16D}" type="presParOf" srcId="{74D6049C-D64B-4733-8220-90E24CF3C4FF}" destId="{9164EE75-E06B-42CF-9361-09368360A735}" srcOrd="0" destOrd="0" presId="urn:microsoft.com/office/officeart/2005/8/layout/vList3#19"/>
    <dgm:cxn modelId="{ADC489E2-271C-47BA-8153-EA6CD2F27A49}" type="presParOf" srcId="{9164EE75-E06B-42CF-9361-09368360A735}" destId="{D4851042-6210-4D32-A652-EBF5F449C0FD}" srcOrd="0" destOrd="0" presId="urn:microsoft.com/office/officeart/2005/8/layout/vList3#19"/>
    <dgm:cxn modelId="{57CF19CA-CC4B-4033-AA34-608B31F93264}" type="presParOf" srcId="{9164EE75-E06B-42CF-9361-09368360A735}" destId="{1A98EC96-CE9F-488F-912F-F404286503C8}" srcOrd="1" destOrd="0" presId="urn:microsoft.com/office/officeart/2005/8/layout/vList3#1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1BFC1680-F00B-40B2-92F5-81359551EBBB}" type="doc">
      <dgm:prSet loTypeId="urn:microsoft.com/office/officeart/2005/8/layout/vList3#20" loCatId="list" qsTypeId="urn:microsoft.com/office/officeart/2005/8/quickstyle/simple1" qsCatId="simple" csTypeId="urn:microsoft.com/office/officeart/2005/8/colors/accent1_2" csCatId="accent1" phldr="1"/>
      <dgm:spPr/>
    </dgm:pt>
    <dgm:pt modelId="{28701D6E-FDE8-4C66-927E-75B037E6C24D}">
      <dgm:prSet phldrT="[Text]" custT="1"/>
      <dgm:spPr>
        <a:solidFill>
          <a:schemeClr val="tx2">
            <a:lumMod val="50000"/>
          </a:schemeClr>
        </a:solidFill>
        <a:ln>
          <a:solidFill>
            <a:srgbClr val="FF0000"/>
          </a:solidFill>
        </a:ln>
      </dgm:spPr>
      <dgm:t>
        <a:bodyPr/>
        <a:lstStyle/>
        <a:p>
          <a:pPr marL="354013" indent="-177800" algn="l"/>
          <a:r>
            <a:rPr lang="id-ID" sz="2200" dirty="0"/>
            <a:t># Me</a:t>
          </a:r>
          <a:r>
            <a:rPr lang="en-US" sz="2200" dirty="0" err="1"/>
            <a:t>mpers</a:t>
          </a:r>
          <a:r>
            <a:rPr lang="id-ID" sz="2200" dirty="0"/>
            <a:t>iapkan diri untuk mampu mendapatkan sertifikat higiene sanitasi dari Dinas Kesehatan; dan bagi sekolah yang telah mendapat sertifikat higiene sanitasi, petugas melakukan upaya agar sekolah dapat mempertahankan sertifikat tersebut</a:t>
          </a:r>
        </a:p>
        <a:p>
          <a:pPr marL="354013" indent="-177800" algn="l"/>
          <a:r>
            <a:rPr lang="id-ID" sz="2200" dirty="0"/>
            <a:t># Mempersiapkan diri untuk mampu mendapatkan Piagam Bintang Keamanan Pangan di Kantin Sekolah dari Balai Besar/Balai POM</a:t>
          </a:r>
        </a:p>
      </dgm:t>
    </dgm:pt>
    <dgm:pt modelId="{5F78F43E-1BE6-450E-98D2-118D3ED9A340}" type="parTrans" cxnId="{23B54A3E-DEFF-4353-ABD5-96BA3BF55251}">
      <dgm:prSet/>
      <dgm:spPr/>
      <dgm:t>
        <a:bodyPr/>
        <a:lstStyle/>
        <a:p>
          <a:endParaRPr lang="id-ID"/>
        </a:p>
      </dgm:t>
    </dgm:pt>
    <dgm:pt modelId="{5C3BC2DA-462F-4138-9017-3B3924635361}" type="sibTrans" cxnId="{23B54A3E-DEFF-4353-ABD5-96BA3BF55251}">
      <dgm:prSet/>
      <dgm:spPr/>
      <dgm:t>
        <a:bodyPr/>
        <a:lstStyle/>
        <a:p>
          <a:endParaRPr lang="id-ID"/>
        </a:p>
      </dgm:t>
    </dgm:pt>
    <dgm:pt modelId="{74D6049C-D64B-4733-8220-90E24CF3C4FF}" type="pres">
      <dgm:prSet presAssocID="{1BFC1680-F00B-40B2-92F5-81359551EBBB}" presName="linearFlow" presStyleCnt="0">
        <dgm:presLayoutVars>
          <dgm:dir/>
          <dgm:resizeHandles val="exact"/>
        </dgm:presLayoutVars>
      </dgm:prSet>
      <dgm:spPr/>
    </dgm:pt>
    <dgm:pt modelId="{9164EE75-E06B-42CF-9361-09368360A735}" type="pres">
      <dgm:prSet presAssocID="{28701D6E-FDE8-4C66-927E-75B037E6C24D}" presName="composite" presStyleCnt="0"/>
      <dgm:spPr/>
    </dgm:pt>
    <dgm:pt modelId="{D4851042-6210-4D32-A652-EBF5F449C0FD}" type="pres">
      <dgm:prSet presAssocID="{28701D6E-FDE8-4C66-927E-75B037E6C24D}" presName="imgShp" presStyleLbl="fgImgPlace1" presStyleIdx="0" presStyleCnt="1" custLinFactNeighborX="-4232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rgbClr val="FF0000"/>
          </a:solidFill>
        </a:ln>
      </dgm:spPr>
    </dgm:pt>
    <dgm:pt modelId="{1A98EC96-CE9F-488F-912F-F404286503C8}" type="pres">
      <dgm:prSet presAssocID="{28701D6E-FDE8-4C66-927E-75B037E6C24D}" presName="txShp" presStyleLbl="node1" presStyleIdx="0" presStyleCnt="1" custScaleX="136123" custScaleY="146527">
        <dgm:presLayoutVars>
          <dgm:bulletEnabled val="1"/>
        </dgm:presLayoutVars>
      </dgm:prSet>
      <dgm:spPr/>
    </dgm:pt>
  </dgm:ptLst>
  <dgm:cxnLst>
    <dgm:cxn modelId="{E094020C-9B14-4178-853E-E891FF79A5E4}" type="presOf" srcId="{28701D6E-FDE8-4C66-927E-75B037E6C24D}" destId="{1A98EC96-CE9F-488F-912F-F404286503C8}" srcOrd="0" destOrd="0" presId="urn:microsoft.com/office/officeart/2005/8/layout/vList3#20"/>
    <dgm:cxn modelId="{23B54A3E-DEFF-4353-ABD5-96BA3BF55251}" srcId="{1BFC1680-F00B-40B2-92F5-81359551EBBB}" destId="{28701D6E-FDE8-4C66-927E-75B037E6C24D}" srcOrd="0" destOrd="0" parTransId="{5F78F43E-1BE6-450E-98D2-118D3ED9A340}" sibTransId="{5C3BC2DA-462F-4138-9017-3B3924635361}"/>
    <dgm:cxn modelId="{F225A063-5297-4EEA-93F3-1CD9BC701777}" type="presOf" srcId="{1BFC1680-F00B-40B2-92F5-81359551EBBB}" destId="{74D6049C-D64B-4733-8220-90E24CF3C4FF}" srcOrd="0" destOrd="0" presId="urn:microsoft.com/office/officeart/2005/8/layout/vList3#20"/>
    <dgm:cxn modelId="{F0A9FF17-97FE-41EC-A397-44343EA5E236}" type="presParOf" srcId="{74D6049C-D64B-4733-8220-90E24CF3C4FF}" destId="{9164EE75-E06B-42CF-9361-09368360A735}" srcOrd="0" destOrd="0" presId="urn:microsoft.com/office/officeart/2005/8/layout/vList3#20"/>
    <dgm:cxn modelId="{4F88BE19-545A-452F-B34A-B93A577887F8}" type="presParOf" srcId="{9164EE75-E06B-42CF-9361-09368360A735}" destId="{D4851042-6210-4D32-A652-EBF5F449C0FD}" srcOrd="0" destOrd="0" presId="urn:microsoft.com/office/officeart/2005/8/layout/vList3#20"/>
    <dgm:cxn modelId="{581D3391-0E6C-4E60-8145-784A7BAACD62}" type="presParOf" srcId="{9164EE75-E06B-42CF-9361-09368360A735}" destId="{1A98EC96-CE9F-488F-912F-F404286503C8}" srcOrd="1" destOrd="0" presId="urn:microsoft.com/office/officeart/2005/8/layout/vList3#20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1BFC1680-F00B-40B2-92F5-81359551EBBB}" type="doc">
      <dgm:prSet loTypeId="urn:microsoft.com/office/officeart/2005/8/layout/vList3#21" loCatId="list" qsTypeId="urn:microsoft.com/office/officeart/2005/8/quickstyle/simple1" qsCatId="simple" csTypeId="urn:microsoft.com/office/officeart/2005/8/colors/accent1_2" csCatId="accent1" phldr="1"/>
      <dgm:spPr/>
    </dgm:pt>
    <dgm:pt modelId="{28701D6E-FDE8-4C66-927E-75B037E6C24D}">
      <dgm:prSet phldrT="[Text]" custT="1"/>
      <dgm:spPr>
        <a:solidFill>
          <a:schemeClr val="tx2">
            <a:lumMod val="50000"/>
          </a:schemeClr>
        </a:solidFill>
        <a:ln>
          <a:solidFill>
            <a:srgbClr val="FF0000"/>
          </a:solidFill>
        </a:ln>
      </dgm:spPr>
      <dgm:t>
        <a:bodyPr/>
        <a:lstStyle/>
        <a:p>
          <a:pPr marL="354013" indent="-177800" algn="l"/>
          <a:r>
            <a:rPr lang="id-ID" sz="2200" dirty="0"/>
            <a:t># </a:t>
          </a:r>
          <a:r>
            <a:rPr lang="en-US" sz="2200" dirty="0"/>
            <a:t>B</a:t>
          </a:r>
          <a:r>
            <a:rPr lang="id-ID" sz="2200" dirty="0"/>
            <a:t>agi sekolah yang telah mendapat Piagam Bintang Keamanan Pangan di Kantin Sekolah, membantu melakukan audit internal agar sekolah dapat mempertahankan Piagam Bintang Keamanan Pangan di Kantin Sekolah</a:t>
          </a:r>
        </a:p>
        <a:p>
          <a:pPr marL="354013" indent="-177800" algn="l"/>
          <a:r>
            <a:rPr lang="id-ID" sz="2200" dirty="0"/>
            <a:t># </a:t>
          </a:r>
          <a:r>
            <a:rPr lang="en-US" sz="2200" dirty="0" err="1"/>
            <a:t>Meng</a:t>
          </a:r>
          <a:r>
            <a:rPr lang="id-ID" sz="2200" dirty="0"/>
            <a:t>implementasi</a:t>
          </a:r>
          <a:r>
            <a:rPr lang="en-US" sz="2200" dirty="0" err="1"/>
            <a:t>kan</a:t>
          </a:r>
          <a:r>
            <a:rPr lang="id-ID" sz="2200" dirty="0"/>
            <a:t> program keamanan pangan lainnya di sekolah. </a:t>
          </a:r>
        </a:p>
      </dgm:t>
    </dgm:pt>
    <dgm:pt modelId="{5F78F43E-1BE6-450E-98D2-118D3ED9A340}" type="parTrans" cxnId="{23B54A3E-DEFF-4353-ABD5-96BA3BF55251}">
      <dgm:prSet/>
      <dgm:spPr/>
      <dgm:t>
        <a:bodyPr/>
        <a:lstStyle/>
        <a:p>
          <a:endParaRPr lang="id-ID"/>
        </a:p>
      </dgm:t>
    </dgm:pt>
    <dgm:pt modelId="{5C3BC2DA-462F-4138-9017-3B3924635361}" type="sibTrans" cxnId="{23B54A3E-DEFF-4353-ABD5-96BA3BF55251}">
      <dgm:prSet/>
      <dgm:spPr/>
      <dgm:t>
        <a:bodyPr/>
        <a:lstStyle/>
        <a:p>
          <a:endParaRPr lang="id-ID"/>
        </a:p>
      </dgm:t>
    </dgm:pt>
    <dgm:pt modelId="{74D6049C-D64B-4733-8220-90E24CF3C4FF}" type="pres">
      <dgm:prSet presAssocID="{1BFC1680-F00B-40B2-92F5-81359551EBBB}" presName="linearFlow" presStyleCnt="0">
        <dgm:presLayoutVars>
          <dgm:dir/>
          <dgm:resizeHandles val="exact"/>
        </dgm:presLayoutVars>
      </dgm:prSet>
      <dgm:spPr/>
    </dgm:pt>
    <dgm:pt modelId="{9164EE75-E06B-42CF-9361-09368360A735}" type="pres">
      <dgm:prSet presAssocID="{28701D6E-FDE8-4C66-927E-75B037E6C24D}" presName="composite" presStyleCnt="0"/>
      <dgm:spPr/>
    </dgm:pt>
    <dgm:pt modelId="{D4851042-6210-4D32-A652-EBF5F449C0FD}" type="pres">
      <dgm:prSet presAssocID="{28701D6E-FDE8-4C66-927E-75B037E6C24D}" presName="imgShp" presStyleLbl="fgImgPlace1" presStyleIdx="0" presStyleCnt="1" custLinFactNeighborX="-4232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rgbClr val="FF0000"/>
          </a:solidFill>
        </a:ln>
      </dgm:spPr>
    </dgm:pt>
    <dgm:pt modelId="{1A98EC96-CE9F-488F-912F-F404286503C8}" type="pres">
      <dgm:prSet presAssocID="{28701D6E-FDE8-4C66-927E-75B037E6C24D}" presName="txShp" presStyleLbl="node1" presStyleIdx="0" presStyleCnt="1" custScaleX="136123" custScaleY="146527">
        <dgm:presLayoutVars>
          <dgm:bulletEnabled val="1"/>
        </dgm:presLayoutVars>
      </dgm:prSet>
      <dgm:spPr/>
    </dgm:pt>
  </dgm:ptLst>
  <dgm:cxnLst>
    <dgm:cxn modelId="{3BBC3B0D-2192-4015-B7B6-7D18D6408375}" type="presOf" srcId="{1BFC1680-F00B-40B2-92F5-81359551EBBB}" destId="{74D6049C-D64B-4733-8220-90E24CF3C4FF}" srcOrd="0" destOrd="0" presId="urn:microsoft.com/office/officeart/2005/8/layout/vList3#21"/>
    <dgm:cxn modelId="{23B54A3E-DEFF-4353-ABD5-96BA3BF55251}" srcId="{1BFC1680-F00B-40B2-92F5-81359551EBBB}" destId="{28701D6E-FDE8-4C66-927E-75B037E6C24D}" srcOrd="0" destOrd="0" parTransId="{5F78F43E-1BE6-450E-98D2-118D3ED9A340}" sibTransId="{5C3BC2DA-462F-4138-9017-3B3924635361}"/>
    <dgm:cxn modelId="{B89EE659-A30C-43E6-A243-343C2F7F77B9}" type="presOf" srcId="{28701D6E-FDE8-4C66-927E-75B037E6C24D}" destId="{1A98EC96-CE9F-488F-912F-F404286503C8}" srcOrd="0" destOrd="0" presId="urn:microsoft.com/office/officeart/2005/8/layout/vList3#21"/>
    <dgm:cxn modelId="{A8C1C6B8-D6D1-4373-A8C3-D787851D332D}" type="presParOf" srcId="{74D6049C-D64B-4733-8220-90E24CF3C4FF}" destId="{9164EE75-E06B-42CF-9361-09368360A735}" srcOrd="0" destOrd="0" presId="urn:microsoft.com/office/officeart/2005/8/layout/vList3#21"/>
    <dgm:cxn modelId="{066A6A02-9A84-4070-B19D-CCBAE2257893}" type="presParOf" srcId="{9164EE75-E06B-42CF-9361-09368360A735}" destId="{D4851042-6210-4D32-A652-EBF5F449C0FD}" srcOrd="0" destOrd="0" presId="urn:microsoft.com/office/officeart/2005/8/layout/vList3#21"/>
    <dgm:cxn modelId="{76484F79-699F-46B7-AA2E-DA2970818E9F}" type="presParOf" srcId="{9164EE75-E06B-42CF-9361-09368360A735}" destId="{1A98EC96-CE9F-488F-912F-F404286503C8}" srcOrd="1" destOrd="0" presId="urn:microsoft.com/office/officeart/2005/8/layout/vList3#2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98E6F440-53B3-4108-8696-F65D076BF424}" type="doc">
      <dgm:prSet loTypeId="urn:microsoft.com/office/officeart/2005/8/layout/bList2#10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6C44ABB8-16CC-4292-9BE0-3C107A28154C}">
      <dgm:prSet phldrT="[Text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id-ID" sz="2400" dirty="0"/>
            <a:t>Contoh program keamanan yang dapat dilakukan di sekolah</a:t>
          </a:r>
        </a:p>
      </dgm:t>
    </dgm:pt>
    <dgm:pt modelId="{87E6562A-5AA8-4206-8E40-51DD3561D194}" type="parTrans" cxnId="{C71CB5EC-7A5E-4D5C-BE3B-EB5427A3451A}">
      <dgm:prSet/>
      <dgm:spPr/>
      <dgm:t>
        <a:bodyPr/>
        <a:lstStyle/>
        <a:p>
          <a:endParaRPr lang="id-ID"/>
        </a:p>
      </dgm:t>
    </dgm:pt>
    <dgm:pt modelId="{747EFE3F-E01D-4890-8DB8-52AA3C87FDC2}" type="sibTrans" cxnId="{C71CB5EC-7A5E-4D5C-BE3B-EB5427A3451A}">
      <dgm:prSet/>
      <dgm:spPr/>
      <dgm:t>
        <a:bodyPr/>
        <a:lstStyle/>
        <a:p>
          <a:endParaRPr lang="id-ID"/>
        </a:p>
      </dgm:t>
    </dgm:pt>
    <dgm:pt modelId="{2579E5EA-FD5B-440A-B501-D2FB3F1405C7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2000" dirty="0"/>
            <a:t>Pengaksesan situs pompi.pom.go.id oleh warga sekolah</a:t>
          </a:r>
          <a:endParaRPr lang="en-US" sz="2000" dirty="0"/>
        </a:p>
      </dgm:t>
    </dgm:pt>
    <dgm:pt modelId="{D6414FAF-F29A-4EF0-97B5-5A68C6F7CC3C}" type="parTrans" cxnId="{AEB7C8FF-FDB9-4C7F-A99A-10112A7DE4C5}">
      <dgm:prSet/>
      <dgm:spPr/>
      <dgm:t>
        <a:bodyPr/>
        <a:lstStyle/>
        <a:p>
          <a:endParaRPr lang="id-ID"/>
        </a:p>
      </dgm:t>
    </dgm:pt>
    <dgm:pt modelId="{9CE68A88-409B-4D23-81C3-3A45663E781B}" type="sibTrans" cxnId="{AEB7C8FF-FDB9-4C7F-A99A-10112A7DE4C5}">
      <dgm:prSet/>
      <dgm:spPr/>
      <dgm:t>
        <a:bodyPr/>
        <a:lstStyle/>
        <a:p>
          <a:endParaRPr lang="id-ID"/>
        </a:p>
      </dgm:t>
    </dgm:pt>
    <dgm:pt modelId="{3CD26A1C-0058-4191-A15C-64EF1E80EBFB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2000" dirty="0"/>
            <a:t>Pemutaran film animasi K</a:t>
          </a:r>
          <a:r>
            <a:rPr lang="en-US" sz="2000" dirty="0" err="1"/>
            <a:t>eamanan</a:t>
          </a:r>
          <a:r>
            <a:rPr lang="en-US" sz="2000" dirty="0"/>
            <a:t> </a:t>
          </a:r>
          <a:r>
            <a:rPr lang="id-ID" sz="2000" dirty="0"/>
            <a:t>P</a:t>
          </a:r>
          <a:r>
            <a:rPr lang="en-US" sz="2000" dirty="0" err="1"/>
            <a:t>angan</a:t>
          </a:r>
          <a:endParaRPr lang="en-US" sz="2000" dirty="0"/>
        </a:p>
      </dgm:t>
    </dgm:pt>
    <dgm:pt modelId="{C588696F-C556-41B7-AE0E-9B6146BC25E0}" type="parTrans" cxnId="{EDBBCF9C-9F5B-4AC2-8A77-DD149135B3DA}">
      <dgm:prSet/>
      <dgm:spPr/>
      <dgm:t>
        <a:bodyPr/>
        <a:lstStyle/>
        <a:p>
          <a:endParaRPr lang="id-ID"/>
        </a:p>
      </dgm:t>
    </dgm:pt>
    <dgm:pt modelId="{EF189EB3-637E-47C0-9D4E-85A484470972}" type="sibTrans" cxnId="{EDBBCF9C-9F5B-4AC2-8A77-DD149135B3DA}">
      <dgm:prSet/>
      <dgm:spPr/>
      <dgm:t>
        <a:bodyPr/>
        <a:lstStyle/>
        <a:p>
          <a:endParaRPr lang="id-ID"/>
        </a:p>
      </dgm:t>
    </dgm:pt>
    <dgm:pt modelId="{A162F206-AFE1-4241-9275-B7F3CFCED00A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2000" dirty="0"/>
            <a:t>Pembuatan slogan K</a:t>
          </a:r>
          <a:r>
            <a:rPr lang="en-US" sz="2000" dirty="0" err="1"/>
            <a:t>eamanan</a:t>
          </a:r>
          <a:r>
            <a:rPr lang="en-US" sz="2000" dirty="0"/>
            <a:t> Pangan</a:t>
          </a:r>
        </a:p>
      </dgm:t>
    </dgm:pt>
    <dgm:pt modelId="{4FF82D41-7B74-4654-85DF-DB46576C10F8}" type="parTrans" cxnId="{A542CB09-050E-4F0B-8310-12DE430A7389}">
      <dgm:prSet/>
      <dgm:spPr/>
      <dgm:t>
        <a:bodyPr/>
        <a:lstStyle/>
        <a:p>
          <a:endParaRPr lang="id-ID"/>
        </a:p>
      </dgm:t>
    </dgm:pt>
    <dgm:pt modelId="{4F447FAB-DE50-45DC-906B-6C880D490CE3}" type="sibTrans" cxnId="{A542CB09-050E-4F0B-8310-12DE430A7389}">
      <dgm:prSet/>
      <dgm:spPr/>
      <dgm:t>
        <a:bodyPr/>
        <a:lstStyle/>
        <a:p>
          <a:endParaRPr lang="id-ID"/>
        </a:p>
      </dgm:t>
    </dgm:pt>
    <dgm:pt modelId="{009A40BA-5182-4BDA-9C09-97FD6CD0814D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2000" dirty="0"/>
            <a:t>Pemberdayaan dokter kecil sebagai motivator K</a:t>
          </a:r>
          <a:r>
            <a:rPr lang="en-US" sz="2000" dirty="0" err="1"/>
            <a:t>eamanan</a:t>
          </a:r>
          <a:r>
            <a:rPr lang="en-US" sz="2000" dirty="0"/>
            <a:t> </a:t>
          </a:r>
          <a:r>
            <a:rPr lang="id-ID" sz="2000" dirty="0"/>
            <a:t>P</a:t>
          </a:r>
          <a:r>
            <a:rPr lang="en-US" sz="2000" dirty="0" err="1"/>
            <a:t>angan</a:t>
          </a:r>
          <a:r>
            <a:rPr lang="id-ID" sz="2000" dirty="0"/>
            <a:t> untuk teman-temannya</a:t>
          </a:r>
          <a:endParaRPr lang="en-US" sz="2000" dirty="0"/>
        </a:p>
      </dgm:t>
    </dgm:pt>
    <dgm:pt modelId="{576058EF-AEDD-4F81-B7AB-58B91842F6BF}" type="parTrans" cxnId="{655648CB-041B-4727-AAEE-DD84D71B4195}">
      <dgm:prSet/>
      <dgm:spPr/>
      <dgm:t>
        <a:bodyPr/>
        <a:lstStyle/>
        <a:p>
          <a:endParaRPr lang="id-ID"/>
        </a:p>
      </dgm:t>
    </dgm:pt>
    <dgm:pt modelId="{8736AF8B-5688-46EC-B5BC-4647C6CCB2DE}" type="sibTrans" cxnId="{655648CB-041B-4727-AAEE-DD84D71B4195}">
      <dgm:prSet/>
      <dgm:spPr/>
      <dgm:t>
        <a:bodyPr/>
        <a:lstStyle/>
        <a:p>
          <a:endParaRPr lang="id-ID"/>
        </a:p>
      </dgm:t>
    </dgm:pt>
    <dgm:pt modelId="{44C95752-2C1A-4465-93AF-9EBF7D396AF1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2000" dirty="0"/>
            <a:t>Penyusunan menu yang aman, bermutu, bergizi dan makan bersama di sekolah dengan bekal yang aman, bermutu; dan bergizi</a:t>
          </a:r>
          <a:endParaRPr lang="en-US" sz="2000" dirty="0"/>
        </a:p>
      </dgm:t>
    </dgm:pt>
    <dgm:pt modelId="{D74724CC-8FCC-4A1D-A3B3-C9CA8F1BA990}" type="parTrans" cxnId="{3D27B307-6F1B-4492-8CF9-139A5D09D073}">
      <dgm:prSet/>
      <dgm:spPr/>
      <dgm:t>
        <a:bodyPr/>
        <a:lstStyle/>
        <a:p>
          <a:endParaRPr lang="id-ID"/>
        </a:p>
      </dgm:t>
    </dgm:pt>
    <dgm:pt modelId="{39E1E340-FC1F-4E31-8D81-64587BEB32FE}" type="sibTrans" cxnId="{3D27B307-6F1B-4492-8CF9-139A5D09D073}">
      <dgm:prSet/>
      <dgm:spPr/>
      <dgm:t>
        <a:bodyPr/>
        <a:lstStyle/>
        <a:p>
          <a:endParaRPr lang="id-ID"/>
        </a:p>
      </dgm:t>
    </dgm:pt>
    <dgm:pt modelId="{E703C2ED-F313-44C1-B1CE-8DAB0D99CCB2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2000" dirty="0"/>
            <a:t>Penataan penjaja PJAS di sekolah.</a:t>
          </a:r>
          <a:endParaRPr lang="en-US" sz="2000" dirty="0"/>
        </a:p>
      </dgm:t>
    </dgm:pt>
    <dgm:pt modelId="{F2CA785F-91CF-4299-8C13-5E253D62315B}" type="parTrans" cxnId="{F1B8994B-9921-41A8-9C83-34DFEA7B6F8C}">
      <dgm:prSet/>
      <dgm:spPr/>
      <dgm:t>
        <a:bodyPr/>
        <a:lstStyle/>
        <a:p>
          <a:endParaRPr lang="id-ID"/>
        </a:p>
      </dgm:t>
    </dgm:pt>
    <dgm:pt modelId="{568F1DA6-0371-4F7C-902A-CED3FE4BBD51}" type="sibTrans" cxnId="{F1B8994B-9921-41A8-9C83-34DFEA7B6F8C}">
      <dgm:prSet/>
      <dgm:spPr/>
      <dgm:t>
        <a:bodyPr/>
        <a:lstStyle/>
        <a:p>
          <a:endParaRPr lang="id-ID"/>
        </a:p>
      </dgm:t>
    </dgm:pt>
    <dgm:pt modelId="{294BEC06-A3BD-47C5-A780-D1229E865F24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2000" dirty="0"/>
            <a:t>Pengintegrasian topik K</a:t>
          </a:r>
          <a:r>
            <a:rPr lang="en-US" sz="2000" dirty="0" err="1"/>
            <a:t>eamanan</a:t>
          </a:r>
          <a:r>
            <a:rPr lang="en-US" sz="2000" dirty="0"/>
            <a:t> </a:t>
          </a:r>
          <a:r>
            <a:rPr lang="id-ID" sz="2000" dirty="0"/>
            <a:t>P</a:t>
          </a:r>
          <a:r>
            <a:rPr lang="en-US" sz="2000" dirty="0" err="1"/>
            <a:t>angan</a:t>
          </a:r>
          <a:r>
            <a:rPr lang="id-ID" sz="2000" dirty="0"/>
            <a:t> dalam kegiatan intrakurikuler</a:t>
          </a:r>
          <a:r>
            <a:rPr lang="en-US" sz="2000" dirty="0"/>
            <a:t>/</a:t>
          </a:r>
          <a:r>
            <a:rPr lang="en-US" sz="2000" dirty="0" err="1"/>
            <a:t>ekstrakurikuler</a:t>
          </a:r>
          <a:endParaRPr lang="en-US" sz="2000" dirty="0"/>
        </a:p>
      </dgm:t>
    </dgm:pt>
    <dgm:pt modelId="{6236C4C0-2A0E-407E-9FC0-F32D048E44B1}" type="parTrans" cxnId="{0E211626-71E3-4BC7-86D2-2801C7AC3E68}">
      <dgm:prSet/>
      <dgm:spPr/>
      <dgm:t>
        <a:bodyPr/>
        <a:lstStyle/>
        <a:p>
          <a:endParaRPr lang="id-ID"/>
        </a:p>
      </dgm:t>
    </dgm:pt>
    <dgm:pt modelId="{F49DD219-FC0D-4D4B-8D98-AD1127F8401D}" type="sibTrans" cxnId="{0E211626-71E3-4BC7-86D2-2801C7AC3E68}">
      <dgm:prSet/>
      <dgm:spPr/>
      <dgm:t>
        <a:bodyPr/>
        <a:lstStyle/>
        <a:p>
          <a:endParaRPr lang="id-ID"/>
        </a:p>
      </dgm:t>
    </dgm:pt>
    <dgm:pt modelId="{9B33C8F2-914E-4151-8E13-1F33F1A96802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2000" dirty="0" err="1"/>
            <a:t>Pendataan</a:t>
          </a:r>
          <a:r>
            <a:rPr lang="en-US" sz="2000" dirty="0"/>
            <a:t> </a:t>
          </a:r>
          <a:r>
            <a:rPr lang="en-US" sz="2000" dirty="0" err="1"/>
            <a:t>aktivitas</a:t>
          </a:r>
          <a:r>
            <a:rPr lang="en-US" sz="2000" dirty="0"/>
            <a:t> </a:t>
          </a:r>
          <a:r>
            <a:rPr lang="en-US" sz="2000" dirty="0" err="1"/>
            <a:t>keamanan</a:t>
          </a:r>
          <a:r>
            <a:rPr lang="en-US" sz="2000" dirty="0"/>
            <a:t> pangan </a:t>
          </a:r>
          <a:r>
            <a:rPr lang="en-US" sz="2000" dirty="0" err="1"/>
            <a:t>sekolah</a:t>
          </a:r>
          <a:endParaRPr lang="en-US" sz="2000" dirty="0"/>
        </a:p>
      </dgm:t>
    </dgm:pt>
    <dgm:pt modelId="{73F03CFA-F43E-4824-A952-328FEA406A07}" type="parTrans" cxnId="{3E50693A-05B6-42EF-8716-39DEB3793C15}">
      <dgm:prSet/>
      <dgm:spPr/>
      <dgm:t>
        <a:bodyPr/>
        <a:lstStyle/>
        <a:p>
          <a:endParaRPr lang="en-US"/>
        </a:p>
      </dgm:t>
    </dgm:pt>
    <dgm:pt modelId="{2DEBBCB9-EDF1-4EB2-8091-279311D72376}" type="sibTrans" cxnId="{3E50693A-05B6-42EF-8716-39DEB3793C15}">
      <dgm:prSet/>
      <dgm:spPr/>
      <dgm:t>
        <a:bodyPr/>
        <a:lstStyle/>
        <a:p>
          <a:endParaRPr lang="en-US"/>
        </a:p>
      </dgm:t>
    </dgm:pt>
    <dgm:pt modelId="{B325A650-261A-4C87-B0E5-A11FC2C8657A}" type="pres">
      <dgm:prSet presAssocID="{98E6F440-53B3-4108-8696-F65D076BF424}" presName="diagram" presStyleCnt="0">
        <dgm:presLayoutVars>
          <dgm:dir/>
          <dgm:animLvl val="lvl"/>
          <dgm:resizeHandles val="exact"/>
        </dgm:presLayoutVars>
      </dgm:prSet>
      <dgm:spPr/>
    </dgm:pt>
    <dgm:pt modelId="{F60604E4-0702-4B3B-99FE-CF5FD5688630}" type="pres">
      <dgm:prSet presAssocID="{6C44ABB8-16CC-4292-9BE0-3C107A28154C}" presName="compNode" presStyleCnt="0"/>
      <dgm:spPr/>
    </dgm:pt>
    <dgm:pt modelId="{C0218E4E-F9A2-4E93-A1D3-F0238350F4A3}" type="pres">
      <dgm:prSet presAssocID="{6C44ABB8-16CC-4292-9BE0-3C107A28154C}" presName="childRect" presStyleLbl="bgAcc1" presStyleIdx="0" presStyleCnt="1" custScaleX="235232" custScaleY="152022">
        <dgm:presLayoutVars>
          <dgm:bulletEnabled val="1"/>
        </dgm:presLayoutVars>
      </dgm:prSet>
      <dgm:spPr/>
    </dgm:pt>
    <dgm:pt modelId="{5A53C713-E3B2-4F73-9818-9A66576186C2}" type="pres">
      <dgm:prSet presAssocID="{6C44ABB8-16CC-4292-9BE0-3C107A28154C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20BDF6FD-88F7-4C4C-8268-E5C5E8529DC8}" type="pres">
      <dgm:prSet presAssocID="{6C44ABB8-16CC-4292-9BE0-3C107A28154C}" presName="parentRect" presStyleLbl="alignNode1" presStyleIdx="0" presStyleCnt="1" custScaleX="235232" custScaleY="77869" custLinFactNeighborY="52501"/>
      <dgm:spPr/>
    </dgm:pt>
    <dgm:pt modelId="{6BD69819-9FA5-4233-BB1A-7190DCBD3E01}" type="pres">
      <dgm:prSet presAssocID="{6C44ABB8-16CC-4292-9BE0-3C107A28154C}" presName="adorn" presStyleLbl="fgAccFollowNode1" presStyleIdx="0" presStyleCnt="1" custScaleX="125842" custScaleY="112387" custLinFactX="90303" custLinFactNeighborX="100000" custLinFactNeighborY="-673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053A4800-1A58-468F-8C89-7D6803EB0439}" type="presOf" srcId="{9B33C8F2-914E-4151-8E13-1F33F1A96802}" destId="{C0218E4E-F9A2-4E93-A1D3-F0238350F4A3}" srcOrd="0" destOrd="7" presId="urn:microsoft.com/office/officeart/2005/8/layout/bList2#10"/>
    <dgm:cxn modelId="{3D27B307-6F1B-4492-8CF9-139A5D09D073}" srcId="{6C44ABB8-16CC-4292-9BE0-3C107A28154C}" destId="{44C95752-2C1A-4465-93AF-9EBF7D396AF1}" srcOrd="4" destOrd="0" parTransId="{D74724CC-8FCC-4A1D-A3B3-C9CA8F1BA990}" sibTransId="{39E1E340-FC1F-4E31-8D81-64587BEB32FE}"/>
    <dgm:cxn modelId="{A542CB09-050E-4F0B-8310-12DE430A7389}" srcId="{6C44ABB8-16CC-4292-9BE0-3C107A28154C}" destId="{A162F206-AFE1-4241-9275-B7F3CFCED00A}" srcOrd="2" destOrd="0" parTransId="{4FF82D41-7B74-4654-85DF-DB46576C10F8}" sibTransId="{4F447FAB-DE50-45DC-906B-6C880D490CE3}"/>
    <dgm:cxn modelId="{58502C13-E1B3-407D-9AB6-21A05971EDFD}" type="presOf" srcId="{6C44ABB8-16CC-4292-9BE0-3C107A28154C}" destId="{5A53C713-E3B2-4F73-9818-9A66576186C2}" srcOrd="0" destOrd="0" presId="urn:microsoft.com/office/officeart/2005/8/layout/bList2#10"/>
    <dgm:cxn modelId="{0E211626-71E3-4BC7-86D2-2801C7AC3E68}" srcId="{6C44ABB8-16CC-4292-9BE0-3C107A28154C}" destId="{294BEC06-A3BD-47C5-A780-D1229E865F24}" srcOrd="6" destOrd="0" parTransId="{6236C4C0-2A0E-407E-9FC0-F32D048E44B1}" sibTransId="{F49DD219-FC0D-4D4B-8D98-AD1127F8401D}"/>
    <dgm:cxn modelId="{B69AD02C-E17F-45FE-8A24-841D4503BD9A}" type="presOf" srcId="{009A40BA-5182-4BDA-9C09-97FD6CD0814D}" destId="{C0218E4E-F9A2-4E93-A1D3-F0238350F4A3}" srcOrd="0" destOrd="3" presId="urn:microsoft.com/office/officeart/2005/8/layout/bList2#10"/>
    <dgm:cxn modelId="{15A46C32-6F25-4764-8A8D-963ACF74BC6E}" type="presOf" srcId="{3CD26A1C-0058-4191-A15C-64EF1E80EBFB}" destId="{C0218E4E-F9A2-4E93-A1D3-F0238350F4A3}" srcOrd="0" destOrd="1" presId="urn:microsoft.com/office/officeart/2005/8/layout/bList2#10"/>
    <dgm:cxn modelId="{3E50693A-05B6-42EF-8716-39DEB3793C15}" srcId="{6C44ABB8-16CC-4292-9BE0-3C107A28154C}" destId="{9B33C8F2-914E-4151-8E13-1F33F1A96802}" srcOrd="7" destOrd="0" parTransId="{73F03CFA-F43E-4824-A952-328FEA406A07}" sibTransId="{2DEBBCB9-EDF1-4EB2-8091-279311D72376}"/>
    <dgm:cxn modelId="{E3C26146-68C8-4B00-85E8-0E95B5CF1BC0}" type="presOf" srcId="{E703C2ED-F313-44C1-B1CE-8DAB0D99CCB2}" destId="{C0218E4E-F9A2-4E93-A1D3-F0238350F4A3}" srcOrd="0" destOrd="5" presId="urn:microsoft.com/office/officeart/2005/8/layout/bList2#10"/>
    <dgm:cxn modelId="{287D7C46-63B5-4802-9631-D0AE40810A60}" type="presOf" srcId="{2579E5EA-FD5B-440A-B501-D2FB3F1405C7}" destId="{C0218E4E-F9A2-4E93-A1D3-F0238350F4A3}" srcOrd="0" destOrd="0" presId="urn:microsoft.com/office/officeart/2005/8/layout/bList2#10"/>
    <dgm:cxn modelId="{F1B8994B-9921-41A8-9C83-34DFEA7B6F8C}" srcId="{6C44ABB8-16CC-4292-9BE0-3C107A28154C}" destId="{E703C2ED-F313-44C1-B1CE-8DAB0D99CCB2}" srcOrd="5" destOrd="0" parTransId="{F2CA785F-91CF-4299-8C13-5E253D62315B}" sibTransId="{568F1DA6-0371-4F7C-902A-CED3FE4BBD51}"/>
    <dgm:cxn modelId="{EDBBCF9C-9F5B-4AC2-8A77-DD149135B3DA}" srcId="{6C44ABB8-16CC-4292-9BE0-3C107A28154C}" destId="{3CD26A1C-0058-4191-A15C-64EF1E80EBFB}" srcOrd="1" destOrd="0" parTransId="{C588696F-C556-41B7-AE0E-9B6146BC25E0}" sibTransId="{EF189EB3-637E-47C0-9D4E-85A484470972}"/>
    <dgm:cxn modelId="{B7B4A7A9-F2D6-43E0-81FD-985E6D5DDCE6}" type="presOf" srcId="{98E6F440-53B3-4108-8696-F65D076BF424}" destId="{B325A650-261A-4C87-B0E5-A11FC2C8657A}" srcOrd="0" destOrd="0" presId="urn:microsoft.com/office/officeart/2005/8/layout/bList2#10"/>
    <dgm:cxn modelId="{89F8E1BB-C676-4C00-A8A7-927B018EE01A}" type="presOf" srcId="{A162F206-AFE1-4241-9275-B7F3CFCED00A}" destId="{C0218E4E-F9A2-4E93-A1D3-F0238350F4A3}" srcOrd="0" destOrd="2" presId="urn:microsoft.com/office/officeart/2005/8/layout/bList2#10"/>
    <dgm:cxn modelId="{655648CB-041B-4727-AAEE-DD84D71B4195}" srcId="{6C44ABB8-16CC-4292-9BE0-3C107A28154C}" destId="{009A40BA-5182-4BDA-9C09-97FD6CD0814D}" srcOrd="3" destOrd="0" parTransId="{576058EF-AEDD-4F81-B7AB-58B91842F6BF}" sibTransId="{8736AF8B-5688-46EC-B5BC-4647C6CCB2DE}"/>
    <dgm:cxn modelId="{5568AADB-CC46-4326-B6B0-C330834C4F58}" type="presOf" srcId="{294BEC06-A3BD-47C5-A780-D1229E865F24}" destId="{C0218E4E-F9A2-4E93-A1D3-F0238350F4A3}" srcOrd="0" destOrd="6" presId="urn:microsoft.com/office/officeart/2005/8/layout/bList2#10"/>
    <dgm:cxn modelId="{9F5068E4-DDBB-462E-88BB-DDDB21CAF23E}" type="presOf" srcId="{6C44ABB8-16CC-4292-9BE0-3C107A28154C}" destId="{20BDF6FD-88F7-4C4C-8268-E5C5E8529DC8}" srcOrd="1" destOrd="0" presId="urn:microsoft.com/office/officeart/2005/8/layout/bList2#10"/>
    <dgm:cxn modelId="{C71CB5EC-7A5E-4D5C-BE3B-EB5427A3451A}" srcId="{98E6F440-53B3-4108-8696-F65D076BF424}" destId="{6C44ABB8-16CC-4292-9BE0-3C107A28154C}" srcOrd="0" destOrd="0" parTransId="{87E6562A-5AA8-4206-8E40-51DD3561D194}" sibTransId="{747EFE3F-E01D-4890-8DB8-52AA3C87FDC2}"/>
    <dgm:cxn modelId="{03C152F0-6F7C-4602-9FB4-5E0A7B2A8899}" type="presOf" srcId="{44C95752-2C1A-4465-93AF-9EBF7D396AF1}" destId="{C0218E4E-F9A2-4E93-A1D3-F0238350F4A3}" srcOrd="0" destOrd="4" presId="urn:microsoft.com/office/officeart/2005/8/layout/bList2#10"/>
    <dgm:cxn modelId="{AEB7C8FF-FDB9-4C7F-A99A-10112A7DE4C5}" srcId="{6C44ABB8-16CC-4292-9BE0-3C107A28154C}" destId="{2579E5EA-FD5B-440A-B501-D2FB3F1405C7}" srcOrd="0" destOrd="0" parTransId="{D6414FAF-F29A-4EF0-97B5-5A68C6F7CC3C}" sibTransId="{9CE68A88-409B-4D23-81C3-3A45663E781B}"/>
    <dgm:cxn modelId="{983824BE-6724-41FA-AD8F-ED3D90202F7B}" type="presParOf" srcId="{B325A650-261A-4C87-B0E5-A11FC2C8657A}" destId="{F60604E4-0702-4B3B-99FE-CF5FD5688630}" srcOrd="0" destOrd="0" presId="urn:microsoft.com/office/officeart/2005/8/layout/bList2#10"/>
    <dgm:cxn modelId="{47963B0B-8090-4751-8EF0-74B8E0B6712B}" type="presParOf" srcId="{F60604E4-0702-4B3B-99FE-CF5FD5688630}" destId="{C0218E4E-F9A2-4E93-A1D3-F0238350F4A3}" srcOrd="0" destOrd="0" presId="urn:microsoft.com/office/officeart/2005/8/layout/bList2#10"/>
    <dgm:cxn modelId="{7C4738C7-FBDE-41ED-AA4C-D0BE91AC9DBD}" type="presParOf" srcId="{F60604E4-0702-4B3B-99FE-CF5FD5688630}" destId="{5A53C713-E3B2-4F73-9818-9A66576186C2}" srcOrd="1" destOrd="0" presId="urn:microsoft.com/office/officeart/2005/8/layout/bList2#10"/>
    <dgm:cxn modelId="{0F536D4A-D3EA-4BEC-8EE4-5584EC619B63}" type="presParOf" srcId="{F60604E4-0702-4B3B-99FE-CF5FD5688630}" destId="{20BDF6FD-88F7-4C4C-8268-E5C5E8529DC8}" srcOrd="2" destOrd="0" presId="urn:microsoft.com/office/officeart/2005/8/layout/bList2#10"/>
    <dgm:cxn modelId="{E7A939D9-7A86-4746-AF49-3519D3DB68FA}" type="presParOf" srcId="{F60604E4-0702-4B3B-99FE-CF5FD5688630}" destId="{6BD69819-9FA5-4233-BB1A-7190DCBD3E01}" srcOrd="3" destOrd="0" presId="urn:microsoft.com/office/officeart/2005/8/layout/bList2#10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61B93C2B-E086-4080-AE98-BA80F8B4ECEA}" type="doc">
      <dgm:prSet loTypeId="urn:microsoft.com/office/officeart/2005/8/layout/hList2#7" loCatId="list" qsTypeId="urn:microsoft.com/office/officeart/2005/8/quickstyle/3d2" qsCatId="3D" csTypeId="urn:microsoft.com/office/officeart/2005/8/colors/accent0_3" csCatId="mainScheme" phldr="1"/>
      <dgm:spPr/>
    </dgm:pt>
    <dgm:pt modelId="{410EA67C-1885-4654-8D08-FD677BE3E3C4}">
      <dgm:prSet phldrT="[Text]" custT="1"/>
      <dgm:spPr/>
      <dgm:t>
        <a:bodyPr/>
        <a:lstStyle/>
        <a:p>
          <a:r>
            <a:rPr lang="en-US" sz="2600" dirty="0" err="1"/>
            <a:t>Alat</a:t>
          </a:r>
          <a:r>
            <a:rPr lang="en-US" sz="2600" dirty="0"/>
            <a:t> bantu </a:t>
          </a:r>
          <a:r>
            <a:rPr lang="en-US" sz="2600" dirty="0" err="1"/>
            <a:t>fasilitasi</a:t>
          </a:r>
          <a:r>
            <a:rPr lang="en-US" sz="2600" dirty="0"/>
            <a:t> </a:t>
          </a:r>
          <a:r>
            <a:rPr lang="en-US" sz="2600" dirty="0" err="1"/>
            <a:t>sekolah</a:t>
          </a:r>
          <a:r>
            <a:rPr lang="en-US" sz="2600" dirty="0"/>
            <a:t> </a:t>
          </a:r>
          <a:r>
            <a:rPr lang="en-US" sz="2600" dirty="0" err="1"/>
            <a:t>berupa</a:t>
          </a:r>
          <a:r>
            <a:rPr lang="en-US" sz="2600" dirty="0"/>
            <a:t> b</a:t>
          </a:r>
          <a:r>
            <a:rPr lang="id-ID" sz="2600" dirty="0"/>
            <a:t>erbagai produk informasi </a:t>
          </a:r>
          <a:r>
            <a:rPr lang="en-US" sz="2600" dirty="0" err="1"/>
            <a:t>seperti</a:t>
          </a:r>
          <a:r>
            <a:rPr lang="en-US" sz="2600" dirty="0"/>
            <a:t>  </a:t>
          </a:r>
          <a:r>
            <a:rPr lang="id-ID" sz="2600" dirty="0"/>
            <a:t>buku, booklet, poster, leaflet, atau film animasi </a:t>
          </a:r>
        </a:p>
      </dgm:t>
    </dgm:pt>
    <dgm:pt modelId="{4BA4A4BA-C5D4-4326-A120-3073423A4E20}" type="parTrans" cxnId="{044ACF1A-3F82-42E0-8D1B-D6EFD33A0365}">
      <dgm:prSet/>
      <dgm:spPr/>
      <dgm:t>
        <a:bodyPr/>
        <a:lstStyle/>
        <a:p>
          <a:endParaRPr lang="id-ID"/>
        </a:p>
      </dgm:t>
    </dgm:pt>
    <dgm:pt modelId="{24610300-989B-4405-8E7E-5F8AE40ABC31}" type="sibTrans" cxnId="{044ACF1A-3F82-42E0-8D1B-D6EFD33A0365}">
      <dgm:prSet/>
      <dgm:spPr/>
      <dgm:t>
        <a:bodyPr/>
        <a:lstStyle/>
        <a:p>
          <a:endParaRPr lang="id-ID"/>
        </a:p>
      </dgm:t>
    </dgm:pt>
    <dgm:pt modelId="{1BFFFA32-3E21-4085-8513-74122181D0B9}">
      <dgm:prSet custT="1"/>
      <dgm:spPr/>
      <dgm:t>
        <a:bodyPr/>
        <a:lstStyle/>
        <a:p>
          <a:r>
            <a:rPr lang="en-US" sz="2600" dirty="0"/>
            <a:t>P</a:t>
          </a:r>
          <a:r>
            <a:rPr lang="id-ID" sz="2600" dirty="0"/>
            <a:t>roduk </a:t>
          </a:r>
          <a:r>
            <a:rPr lang="en-US" sz="2600" dirty="0" err="1"/>
            <a:t>informasi</a:t>
          </a:r>
          <a:r>
            <a:rPr lang="en-US" sz="2600" dirty="0"/>
            <a:t> </a:t>
          </a:r>
          <a:r>
            <a:rPr lang="en-US" sz="2600" dirty="0" err="1"/>
            <a:t>diperoleh</a:t>
          </a:r>
          <a:r>
            <a:rPr lang="en-US" sz="2600" dirty="0"/>
            <a:t> </a:t>
          </a:r>
          <a:r>
            <a:rPr lang="en-US" sz="2600" dirty="0" err="1"/>
            <a:t>dari</a:t>
          </a:r>
          <a:r>
            <a:rPr lang="en-US" sz="2600" dirty="0"/>
            <a:t> </a:t>
          </a:r>
          <a:r>
            <a:rPr lang="id-ID" sz="2600" dirty="0"/>
            <a:t> website Badan POM dengan alamat: www.pom.go.id </a:t>
          </a:r>
          <a:r>
            <a:rPr lang="en-US" sz="2600" dirty="0"/>
            <a:t>  </a:t>
          </a:r>
          <a:r>
            <a:rPr lang="id-ID" sz="2600" dirty="0"/>
            <a:t>atau di </a:t>
          </a:r>
          <a:r>
            <a:rPr lang="en-US" sz="2600" dirty="0" err="1"/>
            <a:t>klub</a:t>
          </a:r>
          <a:r>
            <a:rPr lang="id-ID" sz="2600" dirty="0"/>
            <a:t>pompi.pom.go.id. </a:t>
          </a:r>
          <a:endParaRPr lang="en-US" sz="2600" dirty="0"/>
        </a:p>
      </dgm:t>
    </dgm:pt>
    <dgm:pt modelId="{FF56AC0F-AF5E-4069-999A-51E909C796F6}" type="parTrans" cxnId="{BC0FD5AD-071A-4D0C-BF06-7E6AF362DD6D}">
      <dgm:prSet/>
      <dgm:spPr/>
      <dgm:t>
        <a:bodyPr/>
        <a:lstStyle/>
        <a:p>
          <a:endParaRPr lang="id-ID"/>
        </a:p>
      </dgm:t>
    </dgm:pt>
    <dgm:pt modelId="{8991EAD9-05BD-4C95-91C6-D416CB64882F}" type="sibTrans" cxnId="{BC0FD5AD-071A-4D0C-BF06-7E6AF362DD6D}">
      <dgm:prSet/>
      <dgm:spPr/>
      <dgm:t>
        <a:bodyPr/>
        <a:lstStyle/>
        <a:p>
          <a:endParaRPr lang="id-ID"/>
        </a:p>
      </dgm:t>
    </dgm:pt>
    <dgm:pt modelId="{06830F64-65A7-45D2-AF29-0E17183479A8}">
      <dgm:prSet phldrT="[Text]"/>
      <dgm:spPr/>
      <dgm:t>
        <a:bodyPr/>
        <a:lstStyle/>
        <a:p>
          <a:endParaRPr lang="id-ID" dirty="0"/>
        </a:p>
      </dgm:t>
    </dgm:pt>
    <dgm:pt modelId="{9160E970-38F7-4A52-9428-AD22ED7FFFCB}" type="parTrans" cxnId="{A5E07EE8-0A97-4892-9BBA-C2418353E977}">
      <dgm:prSet/>
      <dgm:spPr/>
      <dgm:t>
        <a:bodyPr/>
        <a:lstStyle/>
        <a:p>
          <a:endParaRPr lang="id-ID"/>
        </a:p>
      </dgm:t>
    </dgm:pt>
    <dgm:pt modelId="{D0A7CFA3-971C-4C8B-B43D-D215764F4E4A}" type="sibTrans" cxnId="{A5E07EE8-0A97-4892-9BBA-C2418353E977}">
      <dgm:prSet/>
      <dgm:spPr/>
      <dgm:t>
        <a:bodyPr/>
        <a:lstStyle/>
        <a:p>
          <a:endParaRPr lang="id-ID"/>
        </a:p>
      </dgm:t>
    </dgm:pt>
    <dgm:pt modelId="{6742F9C6-67AA-4260-9526-17B6D3BD9795}" type="pres">
      <dgm:prSet presAssocID="{61B93C2B-E086-4080-AE98-BA80F8B4ECEA}" presName="linearFlow" presStyleCnt="0">
        <dgm:presLayoutVars>
          <dgm:dir/>
          <dgm:animLvl val="lvl"/>
          <dgm:resizeHandles/>
        </dgm:presLayoutVars>
      </dgm:prSet>
      <dgm:spPr/>
    </dgm:pt>
    <dgm:pt modelId="{3A323A44-E001-40A0-A5B2-A1CC8B7AD936}" type="pres">
      <dgm:prSet presAssocID="{06830F64-65A7-45D2-AF29-0E17183479A8}" presName="compositeNode" presStyleCnt="0">
        <dgm:presLayoutVars>
          <dgm:bulletEnabled val="1"/>
        </dgm:presLayoutVars>
      </dgm:prSet>
      <dgm:spPr/>
    </dgm:pt>
    <dgm:pt modelId="{90DA8305-1A7C-44C2-B0CA-BFB4E9D02A05}" type="pres">
      <dgm:prSet presAssocID="{06830F64-65A7-45D2-AF29-0E17183479A8}" presName="image" presStyleLbl="fgImgPlac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DFAFC0B-CD12-46DE-9273-0BD69E2BD6DC}" type="pres">
      <dgm:prSet presAssocID="{06830F64-65A7-45D2-AF29-0E17183479A8}" presName="childNode" presStyleLbl="node1" presStyleIdx="0" presStyleCnt="1" custScaleX="92005" custLinFactNeighborX="1634" custLinFactNeighborY="-8231">
        <dgm:presLayoutVars>
          <dgm:bulletEnabled val="1"/>
        </dgm:presLayoutVars>
      </dgm:prSet>
      <dgm:spPr/>
    </dgm:pt>
    <dgm:pt modelId="{17C58896-A0CD-4727-9A74-33CA10EE7B3E}" type="pres">
      <dgm:prSet presAssocID="{06830F64-65A7-45D2-AF29-0E17183479A8}" presName="parentNode" presStyleLbl="revTx" presStyleIdx="0" presStyleCnt="1">
        <dgm:presLayoutVars>
          <dgm:chMax val="0"/>
          <dgm:bulletEnabled val="1"/>
        </dgm:presLayoutVars>
      </dgm:prSet>
      <dgm:spPr/>
    </dgm:pt>
  </dgm:ptLst>
  <dgm:cxnLst>
    <dgm:cxn modelId="{044ACF1A-3F82-42E0-8D1B-D6EFD33A0365}" srcId="{06830F64-65A7-45D2-AF29-0E17183479A8}" destId="{410EA67C-1885-4654-8D08-FD677BE3E3C4}" srcOrd="0" destOrd="0" parTransId="{4BA4A4BA-C5D4-4326-A120-3073423A4E20}" sibTransId="{24610300-989B-4405-8E7E-5F8AE40ABC31}"/>
    <dgm:cxn modelId="{8587D24B-B9E7-46B9-B1D6-7B2CA24DFEB9}" type="presOf" srcId="{1BFFFA32-3E21-4085-8513-74122181D0B9}" destId="{1DFAFC0B-CD12-46DE-9273-0BD69E2BD6DC}" srcOrd="0" destOrd="1" presId="urn:microsoft.com/office/officeart/2005/8/layout/hList2#7"/>
    <dgm:cxn modelId="{BC0FD5AD-071A-4D0C-BF06-7E6AF362DD6D}" srcId="{06830F64-65A7-45D2-AF29-0E17183479A8}" destId="{1BFFFA32-3E21-4085-8513-74122181D0B9}" srcOrd="1" destOrd="0" parTransId="{FF56AC0F-AF5E-4069-999A-51E909C796F6}" sibTransId="{8991EAD9-05BD-4C95-91C6-D416CB64882F}"/>
    <dgm:cxn modelId="{7BCC7EC5-0728-4D4E-8EE2-79487EEF8B9D}" type="presOf" srcId="{410EA67C-1885-4654-8D08-FD677BE3E3C4}" destId="{1DFAFC0B-CD12-46DE-9273-0BD69E2BD6DC}" srcOrd="0" destOrd="0" presId="urn:microsoft.com/office/officeart/2005/8/layout/hList2#7"/>
    <dgm:cxn modelId="{458FC8D3-A3E3-4D63-90C9-1C1C39BAE26D}" type="presOf" srcId="{61B93C2B-E086-4080-AE98-BA80F8B4ECEA}" destId="{6742F9C6-67AA-4260-9526-17B6D3BD9795}" srcOrd="0" destOrd="0" presId="urn:microsoft.com/office/officeart/2005/8/layout/hList2#7"/>
    <dgm:cxn modelId="{21FC03D5-AB1A-428B-9B1A-F38D450A4F73}" type="presOf" srcId="{06830F64-65A7-45D2-AF29-0E17183479A8}" destId="{17C58896-A0CD-4727-9A74-33CA10EE7B3E}" srcOrd="0" destOrd="0" presId="urn:microsoft.com/office/officeart/2005/8/layout/hList2#7"/>
    <dgm:cxn modelId="{A5E07EE8-0A97-4892-9BBA-C2418353E977}" srcId="{61B93C2B-E086-4080-AE98-BA80F8B4ECEA}" destId="{06830F64-65A7-45D2-AF29-0E17183479A8}" srcOrd="0" destOrd="0" parTransId="{9160E970-38F7-4A52-9428-AD22ED7FFFCB}" sibTransId="{D0A7CFA3-971C-4C8B-B43D-D215764F4E4A}"/>
    <dgm:cxn modelId="{2CECF0CE-5D64-4A99-AC4B-96D6BDEC219C}" type="presParOf" srcId="{6742F9C6-67AA-4260-9526-17B6D3BD9795}" destId="{3A323A44-E001-40A0-A5B2-A1CC8B7AD936}" srcOrd="0" destOrd="0" presId="urn:microsoft.com/office/officeart/2005/8/layout/hList2#7"/>
    <dgm:cxn modelId="{072F4700-0044-47EE-9C29-E700CF5B76DC}" type="presParOf" srcId="{3A323A44-E001-40A0-A5B2-A1CC8B7AD936}" destId="{90DA8305-1A7C-44C2-B0CA-BFB4E9D02A05}" srcOrd="0" destOrd="0" presId="urn:microsoft.com/office/officeart/2005/8/layout/hList2#7"/>
    <dgm:cxn modelId="{27833B76-E9FD-49DD-B662-0DC92DD30A99}" type="presParOf" srcId="{3A323A44-E001-40A0-A5B2-A1CC8B7AD936}" destId="{1DFAFC0B-CD12-46DE-9273-0BD69E2BD6DC}" srcOrd="1" destOrd="0" presId="urn:microsoft.com/office/officeart/2005/8/layout/hList2#7"/>
    <dgm:cxn modelId="{55522D5C-651C-4DCF-9574-FF35B4135B6F}" type="presParOf" srcId="{3A323A44-E001-40A0-A5B2-A1CC8B7AD936}" destId="{17C58896-A0CD-4727-9A74-33CA10EE7B3E}" srcOrd="2" destOrd="0" presId="urn:microsoft.com/office/officeart/2005/8/layout/hList2#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C6C4C0D6-32F2-47A6-87B7-F3AEB72820E7}" type="doc">
      <dgm:prSet loTypeId="urn:microsoft.com/office/officeart/2005/8/layout/vProcess5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id-ID"/>
        </a:p>
      </dgm:t>
    </dgm:pt>
    <dgm:pt modelId="{AC5E5F30-AA38-41D4-B59F-902E92B9F129}">
      <dgm:prSet phldrT="[Text]" custT="1"/>
      <dgm:spPr>
        <a:solidFill>
          <a:srgbClr val="002060"/>
        </a:solidFill>
      </dgm:spPr>
      <dgm:t>
        <a:bodyPr/>
        <a:lstStyle/>
        <a:p>
          <a:r>
            <a:rPr lang="id-ID" sz="2400" dirty="0"/>
            <a:t>Ke</a:t>
          </a:r>
          <a:r>
            <a:rPr lang="en-US" sz="2400" dirty="0"/>
            <a:t>a</a:t>
          </a:r>
          <a:r>
            <a:rPr lang="id-ID" sz="2400" dirty="0"/>
            <a:t>manan pangan di sekolah adalah tanggung jawab bersama </a:t>
          </a:r>
        </a:p>
      </dgm:t>
    </dgm:pt>
    <dgm:pt modelId="{711269B5-784F-4CC9-B276-27EAA9296711}" type="parTrans" cxnId="{597FF919-9B89-4EE3-9A6F-6B51DF982647}">
      <dgm:prSet/>
      <dgm:spPr/>
      <dgm:t>
        <a:bodyPr/>
        <a:lstStyle/>
        <a:p>
          <a:endParaRPr lang="id-ID"/>
        </a:p>
      </dgm:t>
    </dgm:pt>
    <dgm:pt modelId="{4F5195B8-2FBF-4088-9113-D4324C4F15DC}" type="sibTrans" cxnId="{597FF919-9B89-4EE3-9A6F-6B51DF982647}">
      <dgm:prSet/>
      <dgm:spPr/>
      <dgm:t>
        <a:bodyPr/>
        <a:lstStyle/>
        <a:p>
          <a:endParaRPr lang="id-ID"/>
        </a:p>
      </dgm:t>
    </dgm:pt>
    <dgm:pt modelId="{707FEDBC-A1E3-43C9-BF86-E579A561DE28}">
      <dgm:prSet phldrT="[Text]" custT="1"/>
      <dgm:spPr/>
      <dgm:t>
        <a:bodyPr/>
        <a:lstStyle/>
        <a:p>
          <a:r>
            <a:rPr lang="id-ID" sz="2400" dirty="0"/>
            <a:t>Perlu peran aktif dari semua komponen sekolah melalui Sistem Manajemen Keamanan Pangan Sekolah</a:t>
          </a:r>
        </a:p>
      </dgm:t>
    </dgm:pt>
    <dgm:pt modelId="{9684A6F3-ABD4-4E2E-8919-A7674BDF8988}" type="parTrans" cxnId="{56996B3B-CF00-47AB-889D-56DE535003F6}">
      <dgm:prSet/>
      <dgm:spPr/>
      <dgm:t>
        <a:bodyPr/>
        <a:lstStyle/>
        <a:p>
          <a:endParaRPr lang="id-ID"/>
        </a:p>
      </dgm:t>
    </dgm:pt>
    <dgm:pt modelId="{D76FA16B-A37D-47B1-99FA-D3E661B6D84D}" type="sibTrans" cxnId="{56996B3B-CF00-47AB-889D-56DE535003F6}">
      <dgm:prSet/>
      <dgm:spPr/>
      <dgm:t>
        <a:bodyPr/>
        <a:lstStyle/>
        <a:p>
          <a:endParaRPr lang="id-ID"/>
        </a:p>
      </dgm:t>
    </dgm:pt>
    <dgm:pt modelId="{1258FCB1-BC18-4628-A3DF-44ED9C47AAB8}">
      <dgm:prSet phldrT="[Text]" custT="1"/>
      <dgm:spPr/>
      <dgm:t>
        <a:bodyPr/>
        <a:lstStyle/>
        <a:p>
          <a:r>
            <a:rPr lang="id-ID" sz="2400" dirty="0"/>
            <a:t>Penerapan Sistem Manajemen Keamanan Pangan Sekolah diharapkan dapat meminimalkan kasus-kasus penyakit karena pangan di sekolah</a:t>
          </a:r>
        </a:p>
      </dgm:t>
    </dgm:pt>
    <dgm:pt modelId="{4DFC06BE-2AD3-481C-8720-AAF4A4218CA8}" type="parTrans" cxnId="{71ABC009-BABB-44EB-B4DD-647BFDBC58C9}">
      <dgm:prSet/>
      <dgm:spPr/>
      <dgm:t>
        <a:bodyPr/>
        <a:lstStyle/>
        <a:p>
          <a:endParaRPr lang="id-ID"/>
        </a:p>
      </dgm:t>
    </dgm:pt>
    <dgm:pt modelId="{652ABD31-E65C-457E-8854-1A6AAF45A070}" type="sibTrans" cxnId="{71ABC009-BABB-44EB-B4DD-647BFDBC58C9}">
      <dgm:prSet/>
      <dgm:spPr/>
      <dgm:t>
        <a:bodyPr/>
        <a:lstStyle/>
        <a:p>
          <a:endParaRPr lang="id-ID"/>
        </a:p>
      </dgm:t>
    </dgm:pt>
    <dgm:pt modelId="{62346502-BFEF-4754-A6DB-0314A2A9668B}" type="pres">
      <dgm:prSet presAssocID="{C6C4C0D6-32F2-47A6-87B7-F3AEB72820E7}" presName="outerComposite" presStyleCnt="0">
        <dgm:presLayoutVars>
          <dgm:chMax val="5"/>
          <dgm:dir/>
          <dgm:resizeHandles val="exact"/>
        </dgm:presLayoutVars>
      </dgm:prSet>
      <dgm:spPr/>
    </dgm:pt>
    <dgm:pt modelId="{28BC72B3-85E8-4165-8074-59B5B4777E39}" type="pres">
      <dgm:prSet presAssocID="{C6C4C0D6-32F2-47A6-87B7-F3AEB72820E7}" presName="dummyMaxCanvas" presStyleCnt="0">
        <dgm:presLayoutVars/>
      </dgm:prSet>
      <dgm:spPr/>
    </dgm:pt>
    <dgm:pt modelId="{F0C5083E-AA77-44E9-AA85-244F053B2280}" type="pres">
      <dgm:prSet presAssocID="{C6C4C0D6-32F2-47A6-87B7-F3AEB72820E7}" presName="ThreeNodes_1" presStyleLbl="node1" presStyleIdx="0" presStyleCnt="3" custScaleY="76120">
        <dgm:presLayoutVars>
          <dgm:bulletEnabled val="1"/>
        </dgm:presLayoutVars>
      </dgm:prSet>
      <dgm:spPr/>
    </dgm:pt>
    <dgm:pt modelId="{14EFE28B-AB44-4D71-980A-007A60C263FF}" type="pres">
      <dgm:prSet presAssocID="{C6C4C0D6-32F2-47A6-87B7-F3AEB72820E7}" presName="ThreeNodes_2" presStyleLbl="node1" presStyleIdx="1" presStyleCnt="3" custLinFactNeighborY="-17199">
        <dgm:presLayoutVars>
          <dgm:bulletEnabled val="1"/>
        </dgm:presLayoutVars>
      </dgm:prSet>
      <dgm:spPr/>
    </dgm:pt>
    <dgm:pt modelId="{9B2A5361-597E-4E92-9E1F-0834C94B02E3}" type="pres">
      <dgm:prSet presAssocID="{C6C4C0D6-32F2-47A6-87B7-F3AEB72820E7}" presName="ThreeNodes_3" presStyleLbl="node1" presStyleIdx="2" presStyleCnt="3" custScaleY="116753" custLinFactNeighborY="-12924">
        <dgm:presLayoutVars>
          <dgm:bulletEnabled val="1"/>
        </dgm:presLayoutVars>
      </dgm:prSet>
      <dgm:spPr/>
    </dgm:pt>
    <dgm:pt modelId="{357BB0E1-937C-43F8-A5AB-58FAB79C5504}" type="pres">
      <dgm:prSet presAssocID="{C6C4C0D6-32F2-47A6-87B7-F3AEB72820E7}" presName="ThreeConn_1-2" presStyleLbl="fgAccFollowNode1" presStyleIdx="0" presStyleCnt="2">
        <dgm:presLayoutVars>
          <dgm:bulletEnabled val="1"/>
        </dgm:presLayoutVars>
      </dgm:prSet>
      <dgm:spPr/>
    </dgm:pt>
    <dgm:pt modelId="{8973C559-F33A-40E6-BBA7-3F281146CFEE}" type="pres">
      <dgm:prSet presAssocID="{C6C4C0D6-32F2-47A6-87B7-F3AEB72820E7}" presName="ThreeConn_2-3" presStyleLbl="fgAccFollowNode1" presStyleIdx="1" presStyleCnt="2" custLinFactNeighborY="-4026">
        <dgm:presLayoutVars>
          <dgm:bulletEnabled val="1"/>
        </dgm:presLayoutVars>
      </dgm:prSet>
      <dgm:spPr/>
    </dgm:pt>
    <dgm:pt modelId="{2B6EE491-7CC5-4D65-879C-780DE6A8AAEE}" type="pres">
      <dgm:prSet presAssocID="{C6C4C0D6-32F2-47A6-87B7-F3AEB72820E7}" presName="ThreeNodes_1_text" presStyleLbl="node1" presStyleIdx="2" presStyleCnt="3">
        <dgm:presLayoutVars>
          <dgm:bulletEnabled val="1"/>
        </dgm:presLayoutVars>
      </dgm:prSet>
      <dgm:spPr/>
    </dgm:pt>
    <dgm:pt modelId="{FA52BDE8-6AE7-4136-8209-11FA8AAF2A4D}" type="pres">
      <dgm:prSet presAssocID="{C6C4C0D6-32F2-47A6-87B7-F3AEB72820E7}" presName="ThreeNodes_2_text" presStyleLbl="node1" presStyleIdx="2" presStyleCnt="3">
        <dgm:presLayoutVars>
          <dgm:bulletEnabled val="1"/>
        </dgm:presLayoutVars>
      </dgm:prSet>
      <dgm:spPr/>
    </dgm:pt>
    <dgm:pt modelId="{52990C43-766B-4642-87DF-FC411FB5DF52}" type="pres">
      <dgm:prSet presAssocID="{C6C4C0D6-32F2-47A6-87B7-F3AEB72820E7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71ABC009-BABB-44EB-B4DD-647BFDBC58C9}" srcId="{C6C4C0D6-32F2-47A6-87B7-F3AEB72820E7}" destId="{1258FCB1-BC18-4628-A3DF-44ED9C47AAB8}" srcOrd="2" destOrd="0" parTransId="{4DFC06BE-2AD3-481C-8720-AAF4A4218CA8}" sibTransId="{652ABD31-E65C-457E-8854-1A6AAF45A070}"/>
    <dgm:cxn modelId="{41454C12-995C-44FE-9435-DE7536F5FBB4}" type="presOf" srcId="{D76FA16B-A37D-47B1-99FA-D3E661B6D84D}" destId="{8973C559-F33A-40E6-BBA7-3F281146CFEE}" srcOrd="0" destOrd="0" presId="urn:microsoft.com/office/officeart/2005/8/layout/vProcess5"/>
    <dgm:cxn modelId="{597FF919-9B89-4EE3-9A6F-6B51DF982647}" srcId="{C6C4C0D6-32F2-47A6-87B7-F3AEB72820E7}" destId="{AC5E5F30-AA38-41D4-B59F-902E92B9F129}" srcOrd="0" destOrd="0" parTransId="{711269B5-784F-4CC9-B276-27EAA9296711}" sibTransId="{4F5195B8-2FBF-4088-9113-D4324C4F15DC}"/>
    <dgm:cxn modelId="{59CCC535-5489-4E73-8515-20D229344504}" type="presOf" srcId="{1258FCB1-BC18-4628-A3DF-44ED9C47AAB8}" destId="{9B2A5361-597E-4E92-9E1F-0834C94B02E3}" srcOrd="0" destOrd="0" presId="urn:microsoft.com/office/officeart/2005/8/layout/vProcess5"/>
    <dgm:cxn modelId="{56996B3B-CF00-47AB-889D-56DE535003F6}" srcId="{C6C4C0D6-32F2-47A6-87B7-F3AEB72820E7}" destId="{707FEDBC-A1E3-43C9-BF86-E579A561DE28}" srcOrd="1" destOrd="0" parTransId="{9684A6F3-ABD4-4E2E-8919-A7674BDF8988}" sibTransId="{D76FA16B-A37D-47B1-99FA-D3E661B6D84D}"/>
    <dgm:cxn modelId="{869D2175-7010-44BD-8008-6EADC8C4F2A0}" type="presOf" srcId="{C6C4C0D6-32F2-47A6-87B7-F3AEB72820E7}" destId="{62346502-BFEF-4754-A6DB-0314A2A9668B}" srcOrd="0" destOrd="0" presId="urn:microsoft.com/office/officeart/2005/8/layout/vProcess5"/>
    <dgm:cxn modelId="{192DD09F-BF0D-43BC-9119-30C2F9DE427E}" type="presOf" srcId="{707FEDBC-A1E3-43C9-BF86-E579A561DE28}" destId="{FA52BDE8-6AE7-4136-8209-11FA8AAF2A4D}" srcOrd="1" destOrd="0" presId="urn:microsoft.com/office/officeart/2005/8/layout/vProcess5"/>
    <dgm:cxn modelId="{54BB46A0-C8E2-4994-B5EB-BCDFEBC85E7B}" type="presOf" srcId="{707FEDBC-A1E3-43C9-BF86-E579A561DE28}" destId="{14EFE28B-AB44-4D71-980A-007A60C263FF}" srcOrd="0" destOrd="0" presId="urn:microsoft.com/office/officeart/2005/8/layout/vProcess5"/>
    <dgm:cxn modelId="{769C87B4-E900-4A87-B013-E02F6233CE2A}" type="presOf" srcId="{AC5E5F30-AA38-41D4-B59F-902E92B9F129}" destId="{F0C5083E-AA77-44E9-AA85-244F053B2280}" srcOrd="0" destOrd="0" presId="urn:microsoft.com/office/officeart/2005/8/layout/vProcess5"/>
    <dgm:cxn modelId="{69542DC2-7596-4868-B3B4-FF80B037C6D7}" type="presOf" srcId="{1258FCB1-BC18-4628-A3DF-44ED9C47AAB8}" destId="{52990C43-766B-4642-87DF-FC411FB5DF52}" srcOrd="1" destOrd="0" presId="urn:microsoft.com/office/officeart/2005/8/layout/vProcess5"/>
    <dgm:cxn modelId="{1E1C8ECB-9ACE-4E16-ACE0-DE14DDCE7519}" type="presOf" srcId="{AC5E5F30-AA38-41D4-B59F-902E92B9F129}" destId="{2B6EE491-7CC5-4D65-879C-780DE6A8AAEE}" srcOrd="1" destOrd="0" presId="urn:microsoft.com/office/officeart/2005/8/layout/vProcess5"/>
    <dgm:cxn modelId="{E29CF7F7-77B2-4D4F-B6D2-43F96910AADC}" type="presOf" srcId="{4F5195B8-2FBF-4088-9113-D4324C4F15DC}" destId="{357BB0E1-937C-43F8-A5AB-58FAB79C5504}" srcOrd="0" destOrd="0" presId="urn:microsoft.com/office/officeart/2005/8/layout/vProcess5"/>
    <dgm:cxn modelId="{F1B5B3B4-F6E0-4F7E-A8C8-6F640CE11729}" type="presParOf" srcId="{62346502-BFEF-4754-A6DB-0314A2A9668B}" destId="{28BC72B3-85E8-4165-8074-59B5B4777E39}" srcOrd="0" destOrd="0" presId="urn:microsoft.com/office/officeart/2005/8/layout/vProcess5"/>
    <dgm:cxn modelId="{775FCA9A-BABA-4441-9E1A-6D1F7523F91F}" type="presParOf" srcId="{62346502-BFEF-4754-A6DB-0314A2A9668B}" destId="{F0C5083E-AA77-44E9-AA85-244F053B2280}" srcOrd="1" destOrd="0" presId="urn:microsoft.com/office/officeart/2005/8/layout/vProcess5"/>
    <dgm:cxn modelId="{ECFE11BB-B680-4248-8C24-6F8C5C9C9F78}" type="presParOf" srcId="{62346502-BFEF-4754-A6DB-0314A2A9668B}" destId="{14EFE28B-AB44-4D71-980A-007A60C263FF}" srcOrd="2" destOrd="0" presId="urn:microsoft.com/office/officeart/2005/8/layout/vProcess5"/>
    <dgm:cxn modelId="{16B976A6-73D9-44CC-9295-61AD3873FA02}" type="presParOf" srcId="{62346502-BFEF-4754-A6DB-0314A2A9668B}" destId="{9B2A5361-597E-4E92-9E1F-0834C94B02E3}" srcOrd="3" destOrd="0" presId="urn:microsoft.com/office/officeart/2005/8/layout/vProcess5"/>
    <dgm:cxn modelId="{6344C813-D943-4667-97F8-EC598106440D}" type="presParOf" srcId="{62346502-BFEF-4754-A6DB-0314A2A9668B}" destId="{357BB0E1-937C-43F8-A5AB-58FAB79C5504}" srcOrd="4" destOrd="0" presId="urn:microsoft.com/office/officeart/2005/8/layout/vProcess5"/>
    <dgm:cxn modelId="{1B955406-AFC1-4065-8819-152884A30910}" type="presParOf" srcId="{62346502-BFEF-4754-A6DB-0314A2A9668B}" destId="{8973C559-F33A-40E6-BBA7-3F281146CFEE}" srcOrd="5" destOrd="0" presId="urn:microsoft.com/office/officeart/2005/8/layout/vProcess5"/>
    <dgm:cxn modelId="{E7804D81-4379-4A76-A79B-5DB98EF361BE}" type="presParOf" srcId="{62346502-BFEF-4754-A6DB-0314A2A9668B}" destId="{2B6EE491-7CC5-4D65-879C-780DE6A8AAEE}" srcOrd="6" destOrd="0" presId="urn:microsoft.com/office/officeart/2005/8/layout/vProcess5"/>
    <dgm:cxn modelId="{0C841446-0E2D-48C8-8DEC-90E6370646D5}" type="presParOf" srcId="{62346502-BFEF-4754-A6DB-0314A2A9668B}" destId="{FA52BDE8-6AE7-4136-8209-11FA8AAF2A4D}" srcOrd="7" destOrd="0" presId="urn:microsoft.com/office/officeart/2005/8/layout/vProcess5"/>
    <dgm:cxn modelId="{655C653D-CA5F-4F1F-B1EF-29EB6C78F6C6}" type="presParOf" srcId="{62346502-BFEF-4754-A6DB-0314A2A9668B}" destId="{52990C43-766B-4642-87DF-FC411FB5DF52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8B62EF1-F7FD-46FE-AE33-612AA679B267}" type="doc">
      <dgm:prSet loTypeId="urn:microsoft.com/office/officeart/2005/8/layout/vProcess5" loCatId="process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id-ID"/>
        </a:p>
      </dgm:t>
    </dgm:pt>
    <dgm:pt modelId="{FCA31372-D0B3-4853-934C-F0C1CBEE1FB6}">
      <dgm:prSet phldrT="[Text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id-ID" sz="2800" dirty="0"/>
            <a:t>Penjaminan KP di sekolah</a:t>
          </a:r>
        </a:p>
      </dgm:t>
    </dgm:pt>
    <dgm:pt modelId="{38006807-A311-4DF0-B207-7630E28CF075}" type="parTrans" cxnId="{4ABC1334-D6F7-48D9-AB77-A4FCADE7BF19}">
      <dgm:prSet/>
      <dgm:spPr/>
      <dgm:t>
        <a:bodyPr/>
        <a:lstStyle/>
        <a:p>
          <a:endParaRPr lang="id-ID" sz="2400"/>
        </a:p>
      </dgm:t>
    </dgm:pt>
    <dgm:pt modelId="{A3F2CF34-9C52-4C7A-BC01-175304CC3EC2}" type="sibTrans" cxnId="{4ABC1334-D6F7-48D9-AB77-A4FCADE7BF19}">
      <dgm:prSet custT="1"/>
      <dgm:spPr/>
      <dgm:t>
        <a:bodyPr/>
        <a:lstStyle/>
        <a:p>
          <a:endParaRPr lang="id-ID" sz="4400"/>
        </a:p>
      </dgm:t>
    </dgm:pt>
    <dgm:pt modelId="{422AB345-0866-430F-8E31-4D73D1EDC6BE}">
      <dgm:prSet custT="1"/>
      <dgm:spPr>
        <a:solidFill>
          <a:srgbClr val="00823B"/>
        </a:solidFill>
      </dgm:spPr>
      <dgm:t>
        <a:bodyPr/>
        <a:lstStyle/>
        <a:p>
          <a:r>
            <a:rPr lang="id-ID" sz="2800" dirty="0"/>
            <a:t>Sistem manajemen KP di sekolah</a:t>
          </a:r>
        </a:p>
      </dgm:t>
    </dgm:pt>
    <dgm:pt modelId="{2CBD2AF2-AAF5-4500-A3FE-2BA66B75150E}" type="sibTrans" cxnId="{A0CB559D-37E1-4ED5-B142-83EA69713030}">
      <dgm:prSet custT="1"/>
      <dgm:spPr/>
      <dgm:t>
        <a:bodyPr/>
        <a:lstStyle/>
        <a:p>
          <a:endParaRPr lang="id-ID" sz="4400"/>
        </a:p>
      </dgm:t>
    </dgm:pt>
    <dgm:pt modelId="{B68B89E0-FBBD-4DC4-A695-D3C2014002B5}" type="parTrans" cxnId="{A0CB559D-37E1-4ED5-B142-83EA69713030}">
      <dgm:prSet/>
      <dgm:spPr/>
      <dgm:t>
        <a:bodyPr/>
        <a:lstStyle/>
        <a:p>
          <a:endParaRPr lang="id-ID" sz="2400"/>
        </a:p>
      </dgm:t>
    </dgm:pt>
    <dgm:pt modelId="{2C9D8D6C-D9C2-4313-981C-AFA5AE8F4CD1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id-ID" sz="2800" dirty="0"/>
            <a:t>Memantau operasional penyediaan pangan yang aman di sekolah</a:t>
          </a:r>
          <a:r>
            <a:rPr lang="en-GB" sz="2800" dirty="0"/>
            <a:t> </a:t>
          </a:r>
          <a:endParaRPr lang="id-ID" sz="2800" dirty="0"/>
        </a:p>
      </dgm:t>
    </dgm:pt>
    <dgm:pt modelId="{C112B0CB-B0AD-4B75-BF31-41BB87B02C44}" type="parTrans" cxnId="{05CC29C1-E2F1-4147-A5A7-0A397D3584B4}">
      <dgm:prSet/>
      <dgm:spPr/>
      <dgm:t>
        <a:bodyPr/>
        <a:lstStyle/>
        <a:p>
          <a:endParaRPr lang="id-ID"/>
        </a:p>
      </dgm:t>
    </dgm:pt>
    <dgm:pt modelId="{14BD3FA7-8808-447B-B80F-CEEE88FD4296}" type="sibTrans" cxnId="{05CC29C1-E2F1-4147-A5A7-0A397D3584B4}">
      <dgm:prSet/>
      <dgm:spPr/>
      <dgm:t>
        <a:bodyPr/>
        <a:lstStyle/>
        <a:p>
          <a:endParaRPr lang="id-ID"/>
        </a:p>
      </dgm:t>
    </dgm:pt>
    <dgm:pt modelId="{7FE1F18E-2271-4661-8DAF-6C4DA9466C33}" type="pres">
      <dgm:prSet presAssocID="{E8B62EF1-F7FD-46FE-AE33-612AA679B267}" presName="outerComposite" presStyleCnt="0">
        <dgm:presLayoutVars>
          <dgm:chMax val="5"/>
          <dgm:dir/>
          <dgm:resizeHandles val="exact"/>
        </dgm:presLayoutVars>
      </dgm:prSet>
      <dgm:spPr/>
    </dgm:pt>
    <dgm:pt modelId="{CE5F20FB-DB74-40E1-AB61-6776E2726B5C}" type="pres">
      <dgm:prSet presAssocID="{E8B62EF1-F7FD-46FE-AE33-612AA679B267}" presName="dummyMaxCanvas" presStyleCnt="0">
        <dgm:presLayoutVars/>
      </dgm:prSet>
      <dgm:spPr/>
    </dgm:pt>
    <dgm:pt modelId="{4E2F43D0-3931-472C-844D-DC52AB906936}" type="pres">
      <dgm:prSet presAssocID="{E8B62EF1-F7FD-46FE-AE33-612AA679B267}" presName="ThreeNodes_1" presStyleLbl="node1" presStyleIdx="0" presStyleCnt="3" custScaleY="76624" custLinFactNeighborY="-15940">
        <dgm:presLayoutVars>
          <dgm:bulletEnabled val="1"/>
        </dgm:presLayoutVars>
      </dgm:prSet>
      <dgm:spPr/>
    </dgm:pt>
    <dgm:pt modelId="{0E601E78-BBD2-4FDE-AB27-79234C659491}" type="pres">
      <dgm:prSet presAssocID="{E8B62EF1-F7FD-46FE-AE33-612AA679B267}" presName="ThreeNodes_2" presStyleLbl="node1" presStyleIdx="1" presStyleCnt="3" custScaleY="91371" custLinFactNeighborY="-17806">
        <dgm:presLayoutVars>
          <dgm:bulletEnabled val="1"/>
        </dgm:presLayoutVars>
      </dgm:prSet>
      <dgm:spPr/>
    </dgm:pt>
    <dgm:pt modelId="{65827205-527B-4AAA-A9C3-EF50B5AF699F}" type="pres">
      <dgm:prSet presAssocID="{E8B62EF1-F7FD-46FE-AE33-612AA679B267}" presName="ThreeNodes_3" presStyleLbl="node1" presStyleIdx="2" presStyleCnt="3" custScaleY="102923" custLinFactNeighborY="-12151">
        <dgm:presLayoutVars>
          <dgm:bulletEnabled val="1"/>
        </dgm:presLayoutVars>
      </dgm:prSet>
      <dgm:spPr/>
    </dgm:pt>
    <dgm:pt modelId="{294F1297-B21B-4D1F-A33A-1DFCF3A8B6BE}" type="pres">
      <dgm:prSet presAssocID="{E8B62EF1-F7FD-46FE-AE33-612AA679B267}" presName="ThreeConn_1-2" presStyleLbl="fgAccFollowNode1" presStyleIdx="0" presStyleCnt="2" custLinFactNeighborY="-37607">
        <dgm:presLayoutVars>
          <dgm:bulletEnabled val="1"/>
        </dgm:presLayoutVars>
      </dgm:prSet>
      <dgm:spPr/>
    </dgm:pt>
    <dgm:pt modelId="{F8E57540-986B-43C6-8C6B-1A6BD197E08A}" type="pres">
      <dgm:prSet presAssocID="{E8B62EF1-F7FD-46FE-AE33-612AA679B267}" presName="ThreeConn_2-3" presStyleLbl="fgAccFollowNode1" presStyleIdx="1" presStyleCnt="2" custLinFactNeighborY="-37607">
        <dgm:presLayoutVars>
          <dgm:bulletEnabled val="1"/>
        </dgm:presLayoutVars>
      </dgm:prSet>
      <dgm:spPr/>
    </dgm:pt>
    <dgm:pt modelId="{F5EFF830-CF01-4ED6-87FA-D8A659159382}" type="pres">
      <dgm:prSet presAssocID="{E8B62EF1-F7FD-46FE-AE33-612AA679B267}" presName="ThreeNodes_1_text" presStyleLbl="node1" presStyleIdx="2" presStyleCnt="3">
        <dgm:presLayoutVars>
          <dgm:bulletEnabled val="1"/>
        </dgm:presLayoutVars>
      </dgm:prSet>
      <dgm:spPr/>
    </dgm:pt>
    <dgm:pt modelId="{58024075-5425-43DD-9E1A-315463D390A5}" type="pres">
      <dgm:prSet presAssocID="{E8B62EF1-F7FD-46FE-AE33-612AA679B267}" presName="ThreeNodes_2_text" presStyleLbl="node1" presStyleIdx="2" presStyleCnt="3">
        <dgm:presLayoutVars>
          <dgm:bulletEnabled val="1"/>
        </dgm:presLayoutVars>
      </dgm:prSet>
      <dgm:spPr/>
    </dgm:pt>
    <dgm:pt modelId="{87CEE6FE-BB63-43E5-8CE5-9FBA6165DC28}" type="pres">
      <dgm:prSet presAssocID="{E8B62EF1-F7FD-46FE-AE33-612AA679B267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24C08702-076C-4CA4-B36F-521011D71249}" type="presOf" srcId="{422AB345-0866-430F-8E31-4D73D1EDC6BE}" destId="{58024075-5425-43DD-9E1A-315463D390A5}" srcOrd="1" destOrd="0" presId="urn:microsoft.com/office/officeart/2005/8/layout/vProcess5"/>
    <dgm:cxn modelId="{3DECFF1C-E018-45CF-ADD5-1B7EA2095C81}" type="presOf" srcId="{2C9D8D6C-D9C2-4313-981C-AFA5AE8F4CD1}" destId="{65827205-527B-4AAA-A9C3-EF50B5AF699F}" srcOrd="0" destOrd="0" presId="urn:microsoft.com/office/officeart/2005/8/layout/vProcess5"/>
    <dgm:cxn modelId="{4ABC1334-D6F7-48D9-AB77-A4FCADE7BF19}" srcId="{E8B62EF1-F7FD-46FE-AE33-612AA679B267}" destId="{FCA31372-D0B3-4853-934C-F0C1CBEE1FB6}" srcOrd="0" destOrd="0" parTransId="{38006807-A311-4DF0-B207-7630E28CF075}" sibTransId="{A3F2CF34-9C52-4C7A-BC01-175304CC3EC2}"/>
    <dgm:cxn modelId="{FAE7F364-5245-48F3-8E56-A95A64E11272}" type="presOf" srcId="{FCA31372-D0B3-4853-934C-F0C1CBEE1FB6}" destId="{4E2F43D0-3931-472C-844D-DC52AB906936}" srcOrd="0" destOrd="0" presId="urn:microsoft.com/office/officeart/2005/8/layout/vProcess5"/>
    <dgm:cxn modelId="{3A5CC375-752C-478C-89D1-024B57D3C3E3}" type="presOf" srcId="{A3F2CF34-9C52-4C7A-BC01-175304CC3EC2}" destId="{294F1297-B21B-4D1F-A33A-1DFCF3A8B6BE}" srcOrd="0" destOrd="0" presId="urn:microsoft.com/office/officeart/2005/8/layout/vProcess5"/>
    <dgm:cxn modelId="{A0CB559D-37E1-4ED5-B142-83EA69713030}" srcId="{E8B62EF1-F7FD-46FE-AE33-612AA679B267}" destId="{422AB345-0866-430F-8E31-4D73D1EDC6BE}" srcOrd="1" destOrd="0" parTransId="{B68B89E0-FBBD-4DC4-A695-D3C2014002B5}" sibTransId="{2CBD2AF2-AAF5-4500-A3FE-2BA66B75150E}"/>
    <dgm:cxn modelId="{790D2AB3-519C-4F48-8E8E-FDA813DDC9F8}" type="presOf" srcId="{422AB345-0866-430F-8E31-4D73D1EDC6BE}" destId="{0E601E78-BBD2-4FDE-AB27-79234C659491}" srcOrd="0" destOrd="0" presId="urn:microsoft.com/office/officeart/2005/8/layout/vProcess5"/>
    <dgm:cxn modelId="{7550D0BD-0E63-404C-A4EA-4D16A5BD8813}" type="presOf" srcId="{2C9D8D6C-D9C2-4313-981C-AFA5AE8F4CD1}" destId="{87CEE6FE-BB63-43E5-8CE5-9FBA6165DC28}" srcOrd="1" destOrd="0" presId="urn:microsoft.com/office/officeart/2005/8/layout/vProcess5"/>
    <dgm:cxn modelId="{05CC29C1-E2F1-4147-A5A7-0A397D3584B4}" srcId="{E8B62EF1-F7FD-46FE-AE33-612AA679B267}" destId="{2C9D8D6C-D9C2-4313-981C-AFA5AE8F4CD1}" srcOrd="2" destOrd="0" parTransId="{C112B0CB-B0AD-4B75-BF31-41BB87B02C44}" sibTransId="{14BD3FA7-8808-447B-B80F-CEEE88FD4296}"/>
    <dgm:cxn modelId="{5B8933DC-C494-4B65-98A6-7E3A52A8FE45}" type="presOf" srcId="{E8B62EF1-F7FD-46FE-AE33-612AA679B267}" destId="{7FE1F18E-2271-4661-8DAF-6C4DA9466C33}" srcOrd="0" destOrd="0" presId="urn:microsoft.com/office/officeart/2005/8/layout/vProcess5"/>
    <dgm:cxn modelId="{9AEAC1ED-FF8C-4AA4-ABDD-8F93FFF4B172}" type="presOf" srcId="{FCA31372-D0B3-4853-934C-F0C1CBEE1FB6}" destId="{F5EFF830-CF01-4ED6-87FA-D8A659159382}" srcOrd="1" destOrd="0" presId="urn:microsoft.com/office/officeart/2005/8/layout/vProcess5"/>
    <dgm:cxn modelId="{E32196F0-9C5A-4F37-AE64-ACC144883A91}" type="presOf" srcId="{2CBD2AF2-AAF5-4500-A3FE-2BA66B75150E}" destId="{F8E57540-986B-43C6-8C6B-1A6BD197E08A}" srcOrd="0" destOrd="0" presId="urn:microsoft.com/office/officeart/2005/8/layout/vProcess5"/>
    <dgm:cxn modelId="{E8415197-04D6-4787-869A-6924CC853684}" type="presParOf" srcId="{7FE1F18E-2271-4661-8DAF-6C4DA9466C33}" destId="{CE5F20FB-DB74-40E1-AB61-6776E2726B5C}" srcOrd="0" destOrd="0" presId="urn:microsoft.com/office/officeart/2005/8/layout/vProcess5"/>
    <dgm:cxn modelId="{769B1EFA-834E-4CE6-B194-4D2F1E03F9D2}" type="presParOf" srcId="{7FE1F18E-2271-4661-8DAF-6C4DA9466C33}" destId="{4E2F43D0-3931-472C-844D-DC52AB906936}" srcOrd="1" destOrd="0" presId="urn:microsoft.com/office/officeart/2005/8/layout/vProcess5"/>
    <dgm:cxn modelId="{6997B849-D03D-436C-9AA1-F90A02F06D46}" type="presParOf" srcId="{7FE1F18E-2271-4661-8DAF-6C4DA9466C33}" destId="{0E601E78-BBD2-4FDE-AB27-79234C659491}" srcOrd="2" destOrd="0" presId="urn:microsoft.com/office/officeart/2005/8/layout/vProcess5"/>
    <dgm:cxn modelId="{160819D9-3678-41F9-AC33-5B10133B91D4}" type="presParOf" srcId="{7FE1F18E-2271-4661-8DAF-6C4DA9466C33}" destId="{65827205-527B-4AAA-A9C3-EF50B5AF699F}" srcOrd="3" destOrd="0" presId="urn:microsoft.com/office/officeart/2005/8/layout/vProcess5"/>
    <dgm:cxn modelId="{077262C0-F990-4B77-905B-FDE7DFD4745C}" type="presParOf" srcId="{7FE1F18E-2271-4661-8DAF-6C4DA9466C33}" destId="{294F1297-B21B-4D1F-A33A-1DFCF3A8B6BE}" srcOrd="4" destOrd="0" presId="urn:microsoft.com/office/officeart/2005/8/layout/vProcess5"/>
    <dgm:cxn modelId="{B70519A0-210F-4A34-8D02-766F55E99998}" type="presParOf" srcId="{7FE1F18E-2271-4661-8DAF-6C4DA9466C33}" destId="{F8E57540-986B-43C6-8C6B-1A6BD197E08A}" srcOrd="5" destOrd="0" presId="urn:microsoft.com/office/officeart/2005/8/layout/vProcess5"/>
    <dgm:cxn modelId="{EACD27AD-ACDF-493D-9BBA-2D01B22886F7}" type="presParOf" srcId="{7FE1F18E-2271-4661-8DAF-6C4DA9466C33}" destId="{F5EFF830-CF01-4ED6-87FA-D8A659159382}" srcOrd="6" destOrd="0" presId="urn:microsoft.com/office/officeart/2005/8/layout/vProcess5"/>
    <dgm:cxn modelId="{DE34CC91-CEAA-42D4-9522-D8B9625C38C6}" type="presParOf" srcId="{7FE1F18E-2271-4661-8DAF-6C4DA9466C33}" destId="{58024075-5425-43DD-9E1A-315463D390A5}" srcOrd="7" destOrd="0" presId="urn:microsoft.com/office/officeart/2005/8/layout/vProcess5"/>
    <dgm:cxn modelId="{171059CD-C75C-448C-8E24-7B9B706B2089}" type="presParOf" srcId="{7FE1F18E-2271-4661-8DAF-6C4DA9466C33}" destId="{87CEE6FE-BB63-43E5-8CE5-9FBA6165DC28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877722B-FF99-47FA-96D8-174DB166B5EB}" type="doc">
      <dgm:prSet loTypeId="urn:microsoft.com/office/officeart/2005/8/layout/hProcess7#1" loCatId="list" qsTypeId="urn:microsoft.com/office/officeart/2005/8/quickstyle/simple4" qsCatId="simple" csTypeId="urn:microsoft.com/office/officeart/2005/8/colors/colorful5" csCatId="colorful" phldr="1"/>
      <dgm:spPr/>
    </dgm:pt>
    <dgm:pt modelId="{E8B821B2-03FA-4D2F-AAAC-07B0D3612AE3}">
      <dgm:prSet phldrT="[Text]" custT="1"/>
      <dgm:spPr>
        <a:solidFill>
          <a:schemeClr val="tx2"/>
        </a:solidFill>
      </dgm:spPr>
      <dgm:t>
        <a:bodyPr/>
        <a:lstStyle/>
        <a:p>
          <a:r>
            <a:rPr lang="id-ID" sz="3600" dirty="0">
              <a:solidFill>
                <a:srgbClr val="FFFF00"/>
              </a:solidFill>
            </a:rPr>
            <a:t>Sistem manajemen </a:t>
          </a:r>
          <a:r>
            <a:rPr lang="en-GB" sz="3600" dirty="0">
              <a:solidFill>
                <a:srgbClr val="FFFF00"/>
              </a:solidFill>
            </a:rPr>
            <a:t>KP</a:t>
          </a:r>
          <a:r>
            <a:rPr lang="id-ID" sz="3600" dirty="0">
              <a:solidFill>
                <a:srgbClr val="FFFF00"/>
              </a:solidFill>
            </a:rPr>
            <a:t> sekolah </a:t>
          </a:r>
        </a:p>
      </dgm:t>
    </dgm:pt>
    <dgm:pt modelId="{D337518B-A7AF-4536-9638-3FF6564C4C00}" type="parTrans" cxnId="{D5E39793-1E3E-41B6-9887-91F92BF2DF45}">
      <dgm:prSet/>
      <dgm:spPr/>
      <dgm:t>
        <a:bodyPr/>
        <a:lstStyle/>
        <a:p>
          <a:endParaRPr lang="id-ID"/>
        </a:p>
      </dgm:t>
    </dgm:pt>
    <dgm:pt modelId="{E15098D0-9030-40E0-8D20-6BF88D89C0E7}" type="sibTrans" cxnId="{D5E39793-1E3E-41B6-9887-91F92BF2DF45}">
      <dgm:prSet/>
      <dgm:spPr/>
      <dgm:t>
        <a:bodyPr/>
        <a:lstStyle/>
        <a:p>
          <a:endParaRPr lang="id-ID"/>
        </a:p>
      </dgm:t>
    </dgm:pt>
    <dgm:pt modelId="{4C1B74FE-1F26-44A9-8962-22C662968A2A}">
      <dgm:prSet custT="1"/>
      <dgm:spPr>
        <a:solidFill>
          <a:schemeClr val="tx2"/>
        </a:solidFill>
      </dgm:spPr>
      <dgm:t>
        <a:bodyPr/>
        <a:lstStyle/>
        <a:p>
          <a:pPr algn="l"/>
          <a:r>
            <a:rPr lang="id-ID" sz="2400" dirty="0"/>
            <a:t>Dikembangkan sekolah secara mandiri</a:t>
          </a:r>
        </a:p>
      </dgm:t>
    </dgm:pt>
    <dgm:pt modelId="{0ADAFDE2-AD88-4EE4-ACCE-87FB5B4AEAE9}" type="parTrans" cxnId="{9641A279-4FCD-4BF7-A857-3817EC54F318}">
      <dgm:prSet/>
      <dgm:spPr/>
      <dgm:t>
        <a:bodyPr/>
        <a:lstStyle/>
        <a:p>
          <a:endParaRPr lang="id-ID"/>
        </a:p>
      </dgm:t>
    </dgm:pt>
    <dgm:pt modelId="{ED54A80D-666A-4536-A470-FC1AA4564F33}" type="sibTrans" cxnId="{9641A279-4FCD-4BF7-A857-3817EC54F318}">
      <dgm:prSet/>
      <dgm:spPr/>
      <dgm:t>
        <a:bodyPr/>
        <a:lstStyle/>
        <a:p>
          <a:endParaRPr lang="id-ID"/>
        </a:p>
      </dgm:t>
    </dgm:pt>
    <dgm:pt modelId="{EC59BA80-9AFA-44A0-8F21-4F85A5543E05}">
      <dgm:prSet custT="1"/>
      <dgm:spPr>
        <a:solidFill>
          <a:schemeClr val="tx2"/>
        </a:solidFill>
      </dgm:spPr>
      <dgm:t>
        <a:bodyPr/>
        <a:lstStyle/>
        <a:p>
          <a:pPr algn="l"/>
          <a:endParaRPr lang="id-ID" sz="2400" dirty="0">
            <a:solidFill>
              <a:srgbClr val="FFFF00"/>
            </a:solidFill>
          </a:endParaRPr>
        </a:p>
        <a:p>
          <a:pPr algn="r"/>
          <a:r>
            <a:rPr lang="id-ID" sz="2400" i="1" dirty="0">
              <a:solidFill>
                <a:srgbClr val="FFFF00"/>
              </a:solidFill>
            </a:rPr>
            <a:t>Sekolah dapat </a:t>
          </a:r>
          <a:r>
            <a:rPr lang="en-US" sz="2400" i="1" dirty="0" err="1">
              <a:solidFill>
                <a:srgbClr val="FFFF00"/>
              </a:solidFill>
            </a:rPr>
            <a:t>melakukan</a:t>
          </a:r>
          <a:r>
            <a:rPr lang="en-US" sz="2400" i="1" dirty="0">
              <a:solidFill>
                <a:srgbClr val="FFFF00"/>
              </a:solidFill>
            </a:rPr>
            <a:t> </a:t>
          </a:r>
          <a:r>
            <a:rPr lang="en-US" sz="2400" i="1" dirty="0" err="1">
              <a:solidFill>
                <a:srgbClr val="FFFF00"/>
              </a:solidFill>
            </a:rPr>
            <a:t>upaya</a:t>
          </a:r>
          <a:r>
            <a:rPr lang="en-US" sz="2400" i="1" dirty="0">
              <a:solidFill>
                <a:srgbClr val="FFFF00"/>
              </a:solidFill>
            </a:rPr>
            <a:t> </a:t>
          </a:r>
          <a:r>
            <a:rPr lang="id-ID" sz="2400" i="1" dirty="0">
              <a:solidFill>
                <a:srgbClr val="FFFF00"/>
              </a:solidFill>
            </a:rPr>
            <a:t>untuk meminimalkan risiko terjadinya penyakit </a:t>
          </a:r>
          <a:r>
            <a:rPr lang="en-US" sz="2400" i="1" dirty="0" err="1">
              <a:solidFill>
                <a:srgbClr val="FFFF00"/>
              </a:solidFill>
            </a:rPr>
            <a:t>akibat</a:t>
          </a:r>
          <a:r>
            <a:rPr lang="id-ID" sz="2400" i="1" dirty="0">
              <a:solidFill>
                <a:srgbClr val="FFFF00"/>
              </a:solidFill>
            </a:rPr>
            <a:t> pangan</a:t>
          </a:r>
        </a:p>
      </dgm:t>
    </dgm:pt>
    <dgm:pt modelId="{6DDBFF37-8959-42A1-912A-44D596D4BD4B}" type="parTrans" cxnId="{E3129BEA-6AA4-44E1-8C73-70B75C4E4B98}">
      <dgm:prSet/>
      <dgm:spPr/>
      <dgm:t>
        <a:bodyPr/>
        <a:lstStyle/>
        <a:p>
          <a:endParaRPr lang="id-ID"/>
        </a:p>
      </dgm:t>
    </dgm:pt>
    <dgm:pt modelId="{A5DE7E03-2D13-462A-B932-AE940A8615C7}" type="sibTrans" cxnId="{E3129BEA-6AA4-44E1-8C73-70B75C4E4B98}">
      <dgm:prSet/>
      <dgm:spPr/>
      <dgm:t>
        <a:bodyPr/>
        <a:lstStyle/>
        <a:p>
          <a:endParaRPr lang="id-ID"/>
        </a:p>
      </dgm:t>
    </dgm:pt>
    <dgm:pt modelId="{2E0BFCF4-73C4-4C8D-88AF-51090BFD4C3E}">
      <dgm:prSet custT="1"/>
      <dgm:spPr>
        <a:solidFill>
          <a:schemeClr val="tx2"/>
        </a:solidFill>
      </dgm:spPr>
      <dgm:t>
        <a:bodyPr/>
        <a:lstStyle/>
        <a:p>
          <a:pPr algn="l"/>
          <a:r>
            <a:rPr lang="id-ID" sz="2400" dirty="0"/>
            <a:t>Isi: kebijakan, prosedur dan program </a:t>
          </a:r>
          <a:r>
            <a:rPr lang="en-GB" sz="2400" dirty="0"/>
            <a:t>KP</a:t>
          </a:r>
          <a:r>
            <a:rPr lang="id-ID" sz="2400" dirty="0"/>
            <a:t> sekolah </a:t>
          </a:r>
        </a:p>
      </dgm:t>
    </dgm:pt>
    <dgm:pt modelId="{68147B39-4E20-4E31-810B-0158A13FF035}" type="parTrans" cxnId="{83801362-A0ED-4DDC-85A4-FBF3A77E0823}">
      <dgm:prSet/>
      <dgm:spPr/>
      <dgm:t>
        <a:bodyPr/>
        <a:lstStyle/>
        <a:p>
          <a:endParaRPr lang="id-ID"/>
        </a:p>
      </dgm:t>
    </dgm:pt>
    <dgm:pt modelId="{94112F92-6297-4B1D-B101-16FBD44088C4}" type="sibTrans" cxnId="{83801362-A0ED-4DDC-85A4-FBF3A77E0823}">
      <dgm:prSet/>
      <dgm:spPr/>
      <dgm:t>
        <a:bodyPr/>
        <a:lstStyle/>
        <a:p>
          <a:endParaRPr lang="id-ID"/>
        </a:p>
      </dgm:t>
    </dgm:pt>
    <dgm:pt modelId="{5DC6C7A0-C4F8-4085-B2C5-CA2F9A6F2562}">
      <dgm:prSet custT="1"/>
      <dgm:spPr>
        <a:solidFill>
          <a:schemeClr val="tx2"/>
        </a:solidFill>
      </dgm:spPr>
      <dgm:t>
        <a:bodyPr/>
        <a:lstStyle/>
        <a:p>
          <a:pPr algn="l"/>
          <a:endParaRPr lang="id-ID" sz="2400" i="1" dirty="0">
            <a:solidFill>
              <a:srgbClr val="FFFF00"/>
            </a:solidFill>
          </a:endParaRPr>
        </a:p>
      </dgm:t>
    </dgm:pt>
    <dgm:pt modelId="{3882B1E2-F81B-436F-8452-7087B85EEAA3}" type="parTrans" cxnId="{AD951959-F3A1-4FDB-80BB-653E6EB42899}">
      <dgm:prSet/>
      <dgm:spPr/>
      <dgm:t>
        <a:bodyPr/>
        <a:lstStyle/>
        <a:p>
          <a:endParaRPr lang="id-ID"/>
        </a:p>
      </dgm:t>
    </dgm:pt>
    <dgm:pt modelId="{3FC91B08-ABE6-41D4-A2C1-1871FB2FA1B3}" type="sibTrans" cxnId="{AD951959-F3A1-4FDB-80BB-653E6EB42899}">
      <dgm:prSet/>
      <dgm:spPr/>
      <dgm:t>
        <a:bodyPr/>
        <a:lstStyle/>
        <a:p>
          <a:endParaRPr lang="id-ID"/>
        </a:p>
      </dgm:t>
    </dgm:pt>
    <dgm:pt modelId="{F0B2B62D-AA70-42BD-AAD7-B6D7BB02CE79}" type="pres">
      <dgm:prSet presAssocID="{C877722B-FF99-47FA-96D8-174DB166B5EB}" presName="Name0" presStyleCnt="0">
        <dgm:presLayoutVars>
          <dgm:dir/>
          <dgm:animLvl val="lvl"/>
          <dgm:resizeHandles val="exact"/>
        </dgm:presLayoutVars>
      </dgm:prSet>
      <dgm:spPr/>
    </dgm:pt>
    <dgm:pt modelId="{631EA210-5504-42E3-9C28-B64DFDAA1BA2}" type="pres">
      <dgm:prSet presAssocID="{E8B821B2-03FA-4D2F-AAAC-07B0D3612AE3}" presName="compositeNode" presStyleCnt="0">
        <dgm:presLayoutVars>
          <dgm:bulletEnabled val="1"/>
        </dgm:presLayoutVars>
      </dgm:prSet>
      <dgm:spPr/>
    </dgm:pt>
    <dgm:pt modelId="{E3B01549-1310-4960-93A0-5DBC10F9D0A5}" type="pres">
      <dgm:prSet presAssocID="{E8B821B2-03FA-4D2F-AAAC-07B0D3612AE3}" presName="bgRect" presStyleLbl="node1" presStyleIdx="0" presStyleCnt="1" custScaleX="92136"/>
      <dgm:spPr/>
    </dgm:pt>
    <dgm:pt modelId="{74FA0875-B4CE-4BFD-9FA4-200CF9F339B2}" type="pres">
      <dgm:prSet presAssocID="{E8B821B2-03FA-4D2F-AAAC-07B0D3612AE3}" presName="parentNode" presStyleLbl="node1" presStyleIdx="0" presStyleCnt="1">
        <dgm:presLayoutVars>
          <dgm:chMax val="0"/>
          <dgm:bulletEnabled val="1"/>
        </dgm:presLayoutVars>
      </dgm:prSet>
      <dgm:spPr/>
    </dgm:pt>
    <dgm:pt modelId="{E33C6B0A-C434-4982-A947-A45B0859AA27}" type="pres">
      <dgm:prSet presAssocID="{E8B821B2-03FA-4D2F-AAAC-07B0D3612AE3}" presName="childNode" presStyleLbl="node1" presStyleIdx="0" presStyleCnt="1">
        <dgm:presLayoutVars>
          <dgm:bulletEnabled val="1"/>
        </dgm:presLayoutVars>
      </dgm:prSet>
      <dgm:spPr/>
    </dgm:pt>
  </dgm:ptLst>
  <dgm:cxnLst>
    <dgm:cxn modelId="{ECD2E112-9E50-40C6-9EA6-5999DF29F96D}" type="presOf" srcId="{E8B821B2-03FA-4D2F-AAAC-07B0D3612AE3}" destId="{74FA0875-B4CE-4BFD-9FA4-200CF9F339B2}" srcOrd="1" destOrd="0" presId="urn:microsoft.com/office/officeart/2005/8/layout/hProcess7#1"/>
    <dgm:cxn modelId="{83801362-A0ED-4DDC-85A4-FBF3A77E0823}" srcId="{E8B821B2-03FA-4D2F-AAAC-07B0D3612AE3}" destId="{2E0BFCF4-73C4-4C8D-88AF-51090BFD4C3E}" srcOrd="1" destOrd="0" parTransId="{68147B39-4E20-4E31-810B-0158A13FF035}" sibTransId="{94112F92-6297-4B1D-B101-16FBD44088C4}"/>
    <dgm:cxn modelId="{7C9B7264-04CC-41B2-933C-88DBFB57A85C}" type="presOf" srcId="{E8B821B2-03FA-4D2F-AAAC-07B0D3612AE3}" destId="{E3B01549-1310-4960-93A0-5DBC10F9D0A5}" srcOrd="0" destOrd="0" presId="urn:microsoft.com/office/officeart/2005/8/layout/hProcess7#1"/>
    <dgm:cxn modelId="{B5B28366-FF49-49E0-99E3-57A9F0D950F1}" type="presOf" srcId="{5DC6C7A0-C4F8-4085-B2C5-CA2F9A6F2562}" destId="{E33C6B0A-C434-4982-A947-A45B0859AA27}" srcOrd="0" destOrd="2" presId="urn:microsoft.com/office/officeart/2005/8/layout/hProcess7#1"/>
    <dgm:cxn modelId="{3E3D1B56-B5DB-4EDC-A457-483E95FBAF34}" type="presOf" srcId="{EC59BA80-9AFA-44A0-8F21-4F85A5543E05}" destId="{E33C6B0A-C434-4982-A947-A45B0859AA27}" srcOrd="0" destOrd="3" presId="urn:microsoft.com/office/officeart/2005/8/layout/hProcess7#1"/>
    <dgm:cxn modelId="{AD951959-F3A1-4FDB-80BB-653E6EB42899}" srcId="{E8B821B2-03FA-4D2F-AAAC-07B0D3612AE3}" destId="{5DC6C7A0-C4F8-4085-B2C5-CA2F9A6F2562}" srcOrd="2" destOrd="0" parTransId="{3882B1E2-F81B-436F-8452-7087B85EEAA3}" sibTransId="{3FC91B08-ABE6-41D4-A2C1-1871FB2FA1B3}"/>
    <dgm:cxn modelId="{9641A279-4FCD-4BF7-A857-3817EC54F318}" srcId="{E8B821B2-03FA-4D2F-AAAC-07B0D3612AE3}" destId="{4C1B74FE-1F26-44A9-8962-22C662968A2A}" srcOrd="0" destOrd="0" parTransId="{0ADAFDE2-AD88-4EE4-ACCE-87FB5B4AEAE9}" sibTransId="{ED54A80D-666A-4536-A470-FC1AA4564F33}"/>
    <dgm:cxn modelId="{862ECE8B-4ACE-4603-88E0-3B07B6447BAF}" type="presOf" srcId="{4C1B74FE-1F26-44A9-8962-22C662968A2A}" destId="{E33C6B0A-C434-4982-A947-A45B0859AA27}" srcOrd="0" destOrd="0" presId="urn:microsoft.com/office/officeart/2005/8/layout/hProcess7#1"/>
    <dgm:cxn modelId="{D5E39793-1E3E-41B6-9887-91F92BF2DF45}" srcId="{C877722B-FF99-47FA-96D8-174DB166B5EB}" destId="{E8B821B2-03FA-4D2F-AAAC-07B0D3612AE3}" srcOrd="0" destOrd="0" parTransId="{D337518B-A7AF-4536-9638-3FF6564C4C00}" sibTransId="{E15098D0-9030-40E0-8D20-6BF88D89C0E7}"/>
    <dgm:cxn modelId="{7A3939A0-AC48-4C0E-A9E9-7D70820D2473}" type="presOf" srcId="{C877722B-FF99-47FA-96D8-174DB166B5EB}" destId="{F0B2B62D-AA70-42BD-AAD7-B6D7BB02CE79}" srcOrd="0" destOrd="0" presId="urn:microsoft.com/office/officeart/2005/8/layout/hProcess7#1"/>
    <dgm:cxn modelId="{B90418AC-7E09-4D8C-A9A0-E9B22D6B25D7}" type="presOf" srcId="{2E0BFCF4-73C4-4C8D-88AF-51090BFD4C3E}" destId="{E33C6B0A-C434-4982-A947-A45B0859AA27}" srcOrd="0" destOrd="1" presId="urn:microsoft.com/office/officeart/2005/8/layout/hProcess7#1"/>
    <dgm:cxn modelId="{E3129BEA-6AA4-44E1-8C73-70B75C4E4B98}" srcId="{E8B821B2-03FA-4D2F-AAAC-07B0D3612AE3}" destId="{EC59BA80-9AFA-44A0-8F21-4F85A5543E05}" srcOrd="3" destOrd="0" parTransId="{6DDBFF37-8959-42A1-912A-44D596D4BD4B}" sibTransId="{A5DE7E03-2D13-462A-B932-AE940A8615C7}"/>
    <dgm:cxn modelId="{5449404E-587D-43C7-A5E7-FEF7F2BD4E08}" type="presParOf" srcId="{F0B2B62D-AA70-42BD-AAD7-B6D7BB02CE79}" destId="{631EA210-5504-42E3-9C28-B64DFDAA1BA2}" srcOrd="0" destOrd="0" presId="urn:microsoft.com/office/officeart/2005/8/layout/hProcess7#1"/>
    <dgm:cxn modelId="{E0D91B81-F0A1-4FB6-B9F6-E89252054A99}" type="presParOf" srcId="{631EA210-5504-42E3-9C28-B64DFDAA1BA2}" destId="{E3B01549-1310-4960-93A0-5DBC10F9D0A5}" srcOrd="0" destOrd="0" presId="urn:microsoft.com/office/officeart/2005/8/layout/hProcess7#1"/>
    <dgm:cxn modelId="{9A8ADF78-6EC4-4B3B-BFBE-DEF1883F2F70}" type="presParOf" srcId="{631EA210-5504-42E3-9C28-B64DFDAA1BA2}" destId="{74FA0875-B4CE-4BFD-9FA4-200CF9F339B2}" srcOrd="1" destOrd="0" presId="urn:microsoft.com/office/officeart/2005/8/layout/hProcess7#1"/>
    <dgm:cxn modelId="{C19B56AB-68F9-4578-8E97-BB2960A2E01A}" type="presParOf" srcId="{631EA210-5504-42E3-9C28-B64DFDAA1BA2}" destId="{E33C6B0A-C434-4982-A947-A45B0859AA27}" srcOrd="2" destOrd="0" presId="urn:microsoft.com/office/officeart/2005/8/layout/hProcess7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3C12FD4-31E4-4B06-9E07-BA8889CAE7DF}" type="doc">
      <dgm:prSet loTypeId="urn:microsoft.com/office/officeart/2005/8/layout/hList7#1" loCatId="relationship" qsTypeId="urn:microsoft.com/office/officeart/2005/8/quickstyle/simple2" qsCatId="simple" csTypeId="urn:microsoft.com/office/officeart/2005/8/colors/colorful1#5" csCatId="colorful" phldr="1"/>
      <dgm:spPr/>
      <dgm:t>
        <a:bodyPr/>
        <a:lstStyle/>
        <a:p>
          <a:endParaRPr lang="id-ID"/>
        </a:p>
      </dgm:t>
    </dgm:pt>
    <dgm:pt modelId="{13C54177-2DD1-4964-9E22-2395E8BC83FF}">
      <dgm:prSet phldrT="[Text]" custT="1"/>
      <dgm:spPr/>
      <dgm:t>
        <a:bodyPr anchor="t"/>
        <a:lstStyle/>
        <a:p>
          <a:pPr algn="ctr"/>
          <a:r>
            <a:rPr lang="id-ID" sz="2400" b="0" dirty="0"/>
            <a:t>Kepala sekolah</a:t>
          </a:r>
        </a:p>
      </dgm:t>
    </dgm:pt>
    <dgm:pt modelId="{3CEECB01-54B7-4203-A7E2-68201599D0BA}" type="parTrans" cxnId="{AA34B894-F8CD-4E54-95FE-68367FA4AD0F}">
      <dgm:prSet custT="1"/>
      <dgm:spPr/>
      <dgm:t>
        <a:bodyPr/>
        <a:lstStyle/>
        <a:p>
          <a:endParaRPr lang="id-ID" sz="2400" b="1"/>
        </a:p>
      </dgm:t>
    </dgm:pt>
    <dgm:pt modelId="{AA1F470D-4DE7-4EF4-828F-D189E63BD7E8}" type="sibTrans" cxnId="{AA34B894-F8CD-4E54-95FE-68367FA4AD0F}">
      <dgm:prSet/>
      <dgm:spPr/>
      <dgm:t>
        <a:bodyPr/>
        <a:lstStyle/>
        <a:p>
          <a:endParaRPr lang="id-ID" sz="2400" b="1"/>
        </a:p>
      </dgm:t>
    </dgm:pt>
    <dgm:pt modelId="{9AD725EE-3E6D-49A3-BE3C-86C15EB3F160}">
      <dgm:prSet phldrT="[Text]" custT="1"/>
      <dgm:spPr/>
      <dgm:t>
        <a:bodyPr anchor="t"/>
        <a:lstStyle/>
        <a:p>
          <a:pPr algn="ctr"/>
          <a:r>
            <a:rPr lang="id-ID" sz="2400" b="0" dirty="0"/>
            <a:t>Tim keamanan pangan sekolah</a:t>
          </a:r>
        </a:p>
      </dgm:t>
    </dgm:pt>
    <dgm:pt modelId="{3B716302-A48C-4447-91DA-4C0AC48E7597}" type="parTrans" cxnId="{29CE7CAF-8B5D-48EF-AB9F-09BF6E70EF49}">
      <dgm:prSet custT="1"/>
      <dgm:spPr/>
      <dgm:t>
        <a:bodyPr/>
        <a:lstStyle/>
        <a:p>
          <a:endParaRPr lang="id-ID" sz="2400" b="1"/>
        </a:p>
      </dgm:t>
    </dgm:pt>
    <dgm:pt modelId="{D5F94111-C2AB-4214-A6BB-3CFA66604AFA}" type="sibTrans" cxnId="{29CE7CAF-8B5D-48EF-AB9F-09BF6E70EF49}">
      <dgm:prSet/>
      <dgm:spPr/>
      <dgm:t>
        <a:bodyPr/>
        <a:lstStyle/>
        <a:p>
          <a:endParaRPr lang="id-ID" sz="2400" b="1"/>
        </a:p>
      </dgm:t>
    </dgm:pt>
    <dgm:pt modelId="{65CF6ADA-2A49-42CE-BC3E-366903B2869C}">
      <dgm:prSet phldrT="[Text]" custT="1"/>
      <dgm:spPr/>
      <dgm:t>
        <a:bodyPr anchor="t"/>
        <a:lstStyle/>
        <a:p>
          <a:pPr algn="ctr"/>
          <a:r>
            <a:rPr lang="id-ID" sz="2400" b="0" dirty="0"/>
            <a:t>Pengelola kantin</a:t>
          </a:r>
        </a:p>
      </dgm:t>
    </dgm:pt>
    <dgm:pt modelId="{DF41741E-32E9-417A-890E-260BE4489192}" type="parTrans" cxnId="{B8EE70C0-3662-4AB9-B140-227FA35FF3BC}">
      <dgm:prSet custT="1"/>
      <dgm:spPr/>
      <dgm:t>
        <a:bodyPr/>
        <a:lstStyle/>
        <a:p>
          <a:endParaRPr lang="id-ID" sz="2400" b="1"/>
        </a:p>
      </dgm:t>
    </dgm:pt>
    <dgm:pt modelId="{E66A4506-2FB6-4069-B49B-E2D4E5BB05B6}" type="sibTrans" cxnId="{B8EE70C0-3662-4AB9-B140-227FA35FF3BC}">
      <dgm:prSet/>
      <dgm:spPr/>
      <dgm:t>
        <a:bodyPr/>
        <a:lstStyle/>
        <a:p>
          <a:endParaRPr lang="id-ID" sz="2400" b="1"/>
        </a:p>
      </dgm:t>
    </dgm:pt>
    <dgm:pt modelId="{81B5F05F-7A8D-49F8-BA96-CD60DA732B60}">
      <dgm:prSet phldrT="[Text]" custT="1"/>
      <dgm:spPr/>
      <dgm:t>
        <a:bodyPr anchor="t"/>
        <a:lstStyle/>
        <a:p>
          <a:pPr algn="ctr"/>
          <a:r>
            <a:rPr lang="id-ID" sz="2400" b="0" dirty="0"/>
            <a:t>Orang tua dan siswa</a:t>
          </a:r>
        </a:p>
      </dgm:t>
    </dgm:pt>
    <dgm:pt modelId="{77D36355-01EC-408C-898D-747529044A77}" type="parTrans" cxnId="{2629104F-3305-4FA2-83B6-3E4F56FEE7E9}">
      <dgm:prSet custT="1"/>
      <dgm:spPr/>
      <dgm:t>
        <a:bodyPr/>
        <a:lstStyle/>
        <a:p>
          <a:endParaRPr lang="id-ID" sz="2400" b="1"/>
        </a:p>
      </dgm:t>
    </dgm:pt>
    <dgm:pt modelId="{B437B73F-B67F-48EE-8538-352401D30A4C}" type="sibTrans" cxnId="{2629104F-3305-4FA2-83B6-3E4F56FEE7E9}">
      <dgm:prSet/>
      <dgm:spPr/>
      <dgm:t>
        <a:bodyPr/>
        <a:lstStyle/>
        <a:p>
          <a:endParaRPr lang="id-ID" sz="2400" b="1"/>
        </a:p>
      </dgm:t>
    </dgm:pt>
    <dgm:pt modelId="{4B014E93-82C0-44B2-884F-041EF6EBA5CF}">
      <dgm:prSet phldrT="[Text]" custT="1"/>
      <dgm:spPr/>
      <dgm:t>
        <a:bodyPr anchor="t"/>
        <a:lstStyle/>
        <a:p>
          <a:pPr algn="ctr"/>
          <a:r>
            <a:rPr lang="id-ID" sz="2400" b="0" dirty="0"/>
            <a:t>Dokter sekolah/ petugas klinik </a:t>
          </a:r>
        </a:p>
      </dgm:t>
    </dgm:pt>
    <dgm:pt modelId="{CD8C4F30-891A-4E84-B7A8-E96A3FB9C627}" type="parTrans" cxnId="{488FEEB9-DEAF-4272-A5B6-76576C266CE3}">
      <dgm:prSet custT="1"/>
      <dgm:spPr/>
      <dgm:t>
        <a:bodyPr/>
        <a:lstStyle/>
        <a:p>
          <a:endParaRPr lang="en-GB" sz="2400"/>
        </a:p>
      </dgm:t>
    </dgm:pt>
    <dgm:pt modelId="{292DA0BB-5E51-47A6-9129-854FA6065E43}" type="sibTrans" cxnId="{488FEEB9-DEAF-4272-A5B6-76576C266CE3}">
      <dgm:prSet/>
      <dgm:spPr/>
      <dgm:t>
        <a:bodyPr/>
        <a:lstStyle/>
        <a:p>
          <a:endParaRPr lang="en-GB" sz="2400"/>
        </a:p>
      </dgm:t>
    </dgm:pt>
    <dgm:pt modelId="{8D6673E4-8D05-4551-BB26-3C2A0907477B}" type="pres">
      <dgm:prSet presAssocID="{43C12FD4-31E4-4B06-9E07-BA8889CAE7DF}" presName="Name0" presStyleCnt="0">
        <dgm:presLayoutVars>
          <dgm:dir/>
          <dgm:resizeHandles val="exact"/>
        </dgm:presLayoutVars>
      </dgm:prSet>
      <dgm:spPr/>
    </dgm:pt>
    <dgm:pt modelId="{16B78A72-F7B5-48E5-9D02-F5B7387ABFED}" type="pres">
      <dgm:prSet presAssocID="{43C12FD4-31E4-4B06-9E07-BA8889CAE7DF}" presName="fgShape" presStyleLbl="fgShp" presStyleIdx="0" presStyleCnt="1" custScaleY="146821"/>
      <dgm:spPr/>
    </dgm:pt>
    <dgm:pt modelId="{943C0A0A-C1E4-4E89-9901-50CF4060BAC0}" type="pres">
      <dgm:prSet presAssocID="{43C12FD4-31E4-4B06-9E07-BA8889CAE7DF}" presName="linComp" presStyleCnt="0"/>
      <dgm:spPr/>
    </dgm:pt>
    <dgm:pt modelId="{2F02D184-4840-42C9-A98D-6DB062800C22}" type="pres">
      <dgm:prSet presAssocID="{13C54177-2DD1-4964-9E22-2395E8BC83FF}" presName="compNode" presStyleCnt="0"/>
      <dgm:spPr/>
    </dgm:pt>
    <dgm:pt modelId="{05B7E816-3EF2-4D34-ADBC-776081330039}" type="pres">
      <dgm:prSet presAssocID="{13C54177-2DD1-4964-9E22-2395E8BC83FF}" presName="bkgdShape" presStyleLbl="node1" presStyleIdx="0" presStyleCnt="5"/>
      <dgm:spPr/>
    </dgm:pt>
    <dgm:pt modelId="{6067F627-6C59-4851-BB9F-07D94841321F}" type="pres">
      <dgm:prSet presAssocID="{13C54177-2DD1-4964-9E22-2395E8BC83FF}" presName="nodeTx" presStyleLbl="node1" presStyleIdx="0" presStyleCnt="5">
        <dgm:presLayoutVars>
          <dgm:bulletEnabled val="1"/>
        </dgm:presLayoutVars>
      </dgm:prSet>
      <dgm:spPr/>
    </dgm:pt>
    <dgm:pt modelId="{A47A3E31-0DC9-49BD-938C-0E96395149E3}" type="pres">
      <dgm:prSet presAssocID="{13C54177-2DD1-4964-9E22-2395E8BC83FF}" presName="invisiNode" presStyleLbl="node1" presStyleIdx="0" presStyleCnt="5"/>
      <dgm:spPr/>
    </dgm:pt>
    <dgm:pt modelId="{5145D6DC-1DE3-4276-931D-3C80F0A7204C}" type="pres">
      <dgm:prSet presAssocID="{13C54177-2DD1-4964-9E22-2395E8BC83FF}" presName="imagNode" presStyleLbl="fgImgPlac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2B1EB0B-D8B8-48C9-BDF4-7B953DF5AC13}" type="pres">
      <dgm:prSet presAssocID="{AA1F470D-4DE7-4EF4-828F-D189E63BD7E8}" presName="sibTrans" presStyleLbl="sibTrans2D1" presStyleIdx="0" presStyleCnt="0"/>
      <dgm:spPr/>
    </dgm:pt>
    <dgm:pt modelId="{2D8B41AF-F5C8-4D07-96A6-C065875D617D}" type="pres">
      <dgm:prSet presAssocID="{9AD725EE-3E6D-49A3-BE3C-86C15EB3F160}" presName="compNode" presStyleCnt="0"/>
      <dgm:spPr/>
    </dgm:pt>
    <dgm:pt modelId="{D6601B73-734E-49DC-AAD1-30880310ADD9}" type="pres">
      <dgm:prSet presAssocID="{9AD725EE-3E6D-49A3-BE3C-86C15EB3F160}" presName="bkgdShape" presStyleLbl="node1" presStyleIdx="1" presStyleCnt="5"/>
      <dgm:spPr/>
    </dgm:pt>
    <dgm:pt modelId="{E432ED51-AD53-4A3F-B6CD-14BA228E676F}" type="pres">
      <dgm:prSet presAssocID="{9AD725EE-3E6D-49A3-BE3C-86C15EB3F160}" presName="nodeTx" presStyleLbl="node1" presStyleIdx="1" presStyleCnt="5">
        <dgm:presLayoutVars>
          <dgm:bulletEnabled val="1"/>
        </dgm:presLayoutVars>
      </dgm:prSet>
      <dgm:spPr/>
    </dgm:pt>
    <dgm:pt modelId="{792B3E82-AA11-428D-A8BD-214871875780}" type="pres">
      <dgm:prSet presAssocID="{9AD725EE-3E6D-49A3-BE3C-86C15EB3F160}" presName="invisiNode" presStyleLbl="node1" presStyleIdx="1" presStyleCnt="5"/>
      <dgm:spPr/>
    </dgm:pt>
    <dgm:pt modelId="{59DC2FC6-A9B9-4637-A2ED-311FB68A4172}" type="pres">
      <dgm:prSet presAssocID="{9AD725EE-3E6D-49A3-BE3C-86C15EB3F160}" presName="imagNode" presStyleLbl="fgImgPlace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A5282829-4A74-47DD-9EF9-8FDB57912126}" type="pres">
      <dgm:prSet presAssocID="{D5F94111-C2AB-4214-A6BB-3CFA66604AFA}" presName="sibTrans" presStyleLbl="sibTrans2D1" presStyleIdx="0" presStyleCnt="0"/>
      <dgm:spPr/>
    </dgm:pt>
    <dgm:pt modelId="{97217167-6A4D-472F-AA55-1F06DB362780}" type="pres">
      <dgm:prSet presAssocID="{4B014E93-82C0-44B2-884F-041EF6EBA5CF}" presName="compNode" presStyleCnt="0"/>
      <dgm:spPr/>
    </dgm:pt>
    <dgm:pt modelId="{DFF6A49C-0927-4775-8366-8F8BC4EAF7B6}" type="pres">
      <dgm:prSet presAssocID="{4B014E93-82C0-44B2-884F-041EF6EBA5CF}" presName="bkgdShape" presStyleLbl="node1" presStyleIdx="2" presStyleCnt="5"/>
      <dgm:spPr/>
    </dgm:pt>
    <dgm:pt modelId="{79E9DA24-5A9C-4407-BE32-331CE207E428}" type="pres">
      <dgm:prSet presAssocID="{4B014E93-82C0-44B2-884F-041EF6EBA5CF}" presName="nodeTx" presStyleLbl="node1" presStyleIdx="2" presStyleCnt="5">
        <dgm:presLayoutVars>
          <dgm:bulletEnabled val="1"/>
        </dgm:presLayoutVars>
      </dgm:prSet>
      <dgm:spPr/>
    </dgm:pt>
    <dgm:pt modelId="{2E1B308C-4328-4F3C-B4D9-ADFB3158E119}" type="pres">
      <dgm:prSet presAssocID="{4B014E93-82C0-44B2-884F-041EF6EBA5CF}" presName="invisiNode" presStyleLbl="node1" presStyleIdx="2" presStyleCnt="5"/>
      <dgm:spPr/>
    </dgm:pt>
    <dgm:pt modelId="{BC89FE8D-22B9-4B5C-BDAB-D14AA4FC99DB}" type="pres">
      <dgm:prSet presAssocID="{4B014E93-82C0-44B2-884F-041EF6EBA5CF}" presName="imagNode" presStyleLbl="fgImgPlace1" presStyleIdx="2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61C3FE70-99C2-4333-967A-7F3D317F84D1}" type="pres">
      <dgm:prSet presAssocID="{292DA0BB-5E51-47A6-9129-854FA6065E43}" presName="sibTrans" presStyleLbl="sibTrans2D1" presStyleIdx="0" presStyleCnt="0"/>
      <dgm:spPr/>
    </dgm:pt>
    <dgm:pt modelId="{6C29F171-41CE-440F-8B6C-923ADF36C08F}" type="pres">
      <dgm:prSet presAssocID="{65CF6ADA-2A49-42CE-BC3E-366903B2869C}" presName="compNode" presStyleCnt="0"/>
      <dgm:spPr/>
    </dgm:pt>
    <dgm:pt modelId="{F8659D2F-1BF2-4220-A114-657B3A59BD59}" type="pres">
      <dgm:prSet presAssocID="{65CF6ADA-2A49-42CE-BC3E-366903B2869C}" presName="bkgdShape" presStyleLbl="node1" presStyleIdx="3" presStyleCnt="5"/>
      <dgm:spPr/>
    </dgm:pt>
    <dgm:pt modelId="{3FAF732A-5EA4-4EBA-9FAB-38BAA26E1ABE}" type="pres">
      <dgm:prSet presAssocID="{65CF6ADA-2A49-42CE-BC3E-366903B2869C}" presName="nodeTx" presStyleLbl="node1" presStyleIdx="3" presStyleCnt="5">
        <dgm:presLayoutVars>
          <dgm:bulletEnabled val="1"/>
        </dgm:presLayoutVars>
      </dgm:prSet>
      <dgm:spPr/>
    </dgm:pt>
    <dgm:pt modelId="{5297E848-A621-4D39-A5AA-8C769E198B22}" type="pres">
      <dgm:prSet presAssocID="{65CF6ADA-2A49-42CE-BC3E-366903B2869C}" presName="invisiNode" presStyleLbl="node1" presStyleIdx="3" presStyleCnt="5"/>
      <dgm:spPr/>
    </dgm:pt>
    <dgm:pt modelId="{8960E76D-312E-4DD5-8944-8D8F88E83B0E}" type="pres">
      <dgm:prSet presAssocID="{65CF6ADA-2A49-42CE-BC3E-366903B2869C}" presName="imagNode" presStyleLbl="fgImgPlace1" presStyleIdx="3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DF985045-65E5-4FC1-94E1-6FE00E3B7CAE}" type="pres">
      <dgm:prSet presAssocID="{E66A4506-2FB6-4069-B49B-E2D4E5BB05B6}" presName="sibTrans" presStyleLbl="sibTrans2D1" presStyleIdx="0" presStyleCnt="0"/>
      <dgm:spPr/>
    </dgm:pt>
    <dgm:pt modelId="{76A8ECD4-4968-4AE1-9CAC-F637B2EF82C3}" type="pres">
      <dgm:prSet presAssocID="{81B5F05F-7A8D-49F8-BA96-CD60DA732B60}" presName="compNode" presStyleCnt="0"/>
      <dgm:spPr/>
    </dgm:pt>
    <dgm:pt modelId="{7A65B787-03C6-4F30-9FE1-BFA611F143B4}" type="pres">
      <dgm:prSet presAssocID="{81B5F05F-7A8D-49F8-BA96-CD60DA732B60}" presName="bkgdShape" presStyleLbl="node1" presStyleIdx="4" presStyleCnt="5"/>
      <dgm:spPr/>
    </dgm:pt>
    <dgm:pt modelId="{D3B4D8B3-3149-4F1E-9232-3D9579122048}" type="pres">
      <dgm:prSet presAssocID="{81B5F05F-7A8D-49F8-BA96-CD60DA732B60}" presName="nodeTx" presStyleLbl="node1" presStyleIdx="4" presStyleCnt="5">
        <dgm:presLayoutVars>
          <dgm:bulletEnabled val="1"/>
        </dgm:presLayoutVars>
      </dgm:prSet>
      <dgm:spPr/>
    </dgm:pt>
    <dgm:pt modelId="{05EDB45B-93AA-4A0B-AC07-AA041FF98135}" type="pres">
      <dgm:prSet presAssocID="{81B5F05F-7A8D-49F8-BA96-CD60DA732B60}" presName="invisiNode" presStyleLbl="node1" presStyleIdx="4" presStyleCnt="5"/>
      <dgm:spPr/>
    </dgm:pt>
    <dgm:pt modelId="{A7757A20-DE92-4D74-A3D8-41FE68290833}" type="pres">
      <dgm:prSet presAssocID="{81B5F05F-7A8D-49F8-BA96-CD60DA732B60}" presName="imagNode" presStyleLbl="fgImgPlace1" presStyleIdx="4" presStyleCnt="5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</dgm:ptLst>
  <dgm:cxnLst>
    <dgm:cxn modelId="{78360713-11E8-4D37-841A-E75909CAFF11}" type="presOf" srcId="{292DA0BB-5E51-47A6-9129-854FA6065E43}" destId="{61C3FE70-99C2-4333-967A-7F3D317F84D1}" srcOrd="0" destOrd="0" presId="urn:microsoft.com/office/officeart/2005/8/layout/hList7#1"/>
    <dgm:cxn modelId="{B5AC5117-30BA-4780-BB5E-3F1BAD2666AB}" type="presOf" srcId="{65CF6ADA-2A49-42CE-BC3E-366903B2869C}" destId="{F8659D2F-1BF2-4220-A114-657B3A59BD59}" srcOrd="0" destOrd="0" presId="urn:microsoft.com/office/officeart/2005/8/layout/hList7#1"/>
    <dgm:cxn modelId="{F789FF2D-62B4-44F2-A95F-91BD87927DB6}" type="presOf" srcId="{9AD725EE-3E6D-49A3-BE3C-86C15EB3F160}" destId="{D6601B73-734E-49DC-AAD1-30880310ADD9}" srcOrd="0" destOrd="0" presId="urn:microsoft.com/office/officeart/2005/8/layout/hList7#1"/>
    <dgm:cxn modelId="{44440C40-89BA-4A80-834C-B05DE944EB6D}" type="presOf" srcId="{9AD725EE-3E6D-49A3-BE3C-86C15EB3F160}" destId="{E432ED51-AD53-4A3F-B6CD-14BA228E676F}" srcOrd="1" destOrd="0" presId="urn:microsoft.com/office/officeart/2005/8/layout/hList7#1"/>
    <dgm:cxn modelId="{AB2FF964-0482-4460-A0EE-FB108D80765F}" type="presOf" srcId="{13C54177-2DD1-4964-9E22-2395E8BC83FF}" destId="{05B7E816-3EF2-4D34-ADBC-776081330039}" srcOrd="0" destOrd="0" presId="urn:microsoft.com/office/officeart/2005/8/layout/hList7#1"/>
    <dgm:cxn modelId="{2629104F-3305-4FA2-83B6-3E4F56FEE7E9}" srcId="{43C12FD4-31E4-4B06-9E07-BA8889CAE7DF}" destId="{81B5F05F-7A8D-49F8-BA96-CD60DA732B60}" srcOrd="4" destOrd="0" parTransId="{77D36355-01EC-408C-898D-747529044A77}" sibTransId="{B437B73F-B67F-48EE-8538-352401D30A4C}"/>
    <dgm:cxn modelId="{1A3DA552-44C9-4D75-9351-8597E06EC0BF}" type="presOf" srcId="{AA1F470D-4DE7-4EF4-828F-D189E63BD7E8}" destId="{72B1EB0B-D8B8-48C9-BDF4-7B953DF5AC13}" srcOrd="0" destOrd="0" presId="urn:microsoft.com/office/officeart/2005/8/layout/hList7#1"/>
    <dgm:cxn modelId="{8305838C-29CD-4A33-BDCF-9EDA3F65FCA8}" type="presOf" srcId="{4B014E93-82C0-44B2-884F-041EF6EBA5CF}" destId="{79E9DA24-5A9C-4407-BE32-331CE207E428}" srcOrd="1" destOrd="0" presId="urn:microsoft.com/office/officeart/2005/8/layout/hList7#1"/>
    <dgm:cxn modelId="{7FD05F94-850E-4EC5-964F-1E937A5A2F09}" type="presOf" srcId="{D5F94111-C2AB-4214-A6BB-3CFA66604AFA}" destId="{A5282829-4A74-47DD-9EF9-8FDB57912126}" srcOrd="0" destOrd="0" presId="urn:microsoft.com/office/officeart/2005/8/layout/hList7#1"/>
    <dgm:cxn modelId="{AA34B894-F8CD-4E54-95FE-68367FA4AD0F}" srcId="{43C12FD4-31E4-4B06-9E07-BA8889CAE7DF}" destId="{13C54177-2DD1-4964-9E22-2395E8BC83FF}" srcOrd="0" destOrd="0" parTransId="{3CEECB01-54B7-4203-A7E2-68201599D0BA}" sibTransId="{AA1F470D-4DE7-4EF4-828F-D189E63BD7E8}"/>
    <dgm:cxn modelId="{5A94F6AB-30AA-47F1-8256-A16F668D0850}" type="presOf" srcId="{81B5F05F-7A8D-49F8-BA96-CD60DA732B60}" destId="{7A65B787-03C6-4F30-9FE1-BFA611F143B4}" srcOrd="0" destOrd="0" presId="urn:microsoft.com/office/officeart/2005/8/layout/hList7#1"/>
    <dgm:cxn modelId="{29CE7CAF-8B5D-48EF-AB9F-09BF6E70EF49}" srcId="{43C12FD4-31E4-4B06-9E07-BA8889CAE7DF}" destId="{9AD725EE-3E6D-49A3-BE3C-86C15EB3F160}" srcOrd="1" destOrd="0" parTransId="{3B716302-A48C-4447-91DA-4C0AC48E7597}" sibTransId="{D5F94111-C2AB-4214-A6BB-3CFA66604AFA}"/>
    <dgm:cxn modelId="{D352F7B8-FE0D-4602-89C5-C4C9418D5E8A}" type="presOf" srcId="{E66A4506-2FB6-4069-B49B-E2D4E5BB05B6}" destId="{DF985045-65E5-4FC1-94E1-6FE00E3B7CAE}" srcOrd="0" destOrd="0" presId="urn:microsoft.com/office/officeart/2005/8/layout/hList7#1"/>
    <dgm:cxn modelId="{488FEEB9-DEAF-4272-A5B6-76576C266CE3}" srcId="{43C12FD4-31E4-4B06-9E07-BA8889CAE7DF}" destId="{4B014E93-82C0-44B2-884F-041EF6EBA5CF}" srcOrd="2" destOrd="0" parTransId="{CD8C4F30-891A-4E84-B7A8-E96A3FB9C627}" sibTransId="{292DA0BB-5E51-47A6-9129-854FA6065E43}"/>
    <dgm:cxn modelId="{B8EE70C0-3662-4AB9-B140-227FA35FF3BC}" srcId="{43C12FD4-31E4-4B06-9E07-BA8889CAE7DF}" destId="{65CF6ADA-2A49-42CE-BC3E-366903B2869C}" srcOrd="3" destOrd="0" parTransId="{DF41741E-32E9-417A-890E-260BE4489192}" sibTransId="{E66A4506-2FB6-4069-B49B-E2D4E5BB05B6}"/>
    <dgm:cxn modelId="{85A759CC-9628-40FD-9D1D-1A09FB814BE2}" type="presOf" srcId="{43C12FD4-31E4-4B06-9E07-BA8889CAE7DF}" destId="{8D6673E4-8D05-4551-BB26-3C2A0907477B}" srcOrd="0" destOrd="0" presId="urn:microsoft.com/office/officeart/2005/8/layout/hList7#1"/>
    <dgm:cxn modelId="{8264E4D8-B1E7-4CDB-8F33-A2FB8EDF2574}" type="presOf" srcId="{65CF6ADA-2A49-42CE-BC3E-366903B2869C}" destId="{3FAF732A-5EA4-4EBA-9FAB-38BAA26E1ABE}" srcOrd="1" destOrd="0" presId="urn:microsoft.com/office/officeart/2005/8/layout/hList7#1"/>
    <dgm:cxn modelId="{982443DA-4F04-46DF-8FC6-8B02E0254BEC}" type="presOf" srcId="{81B5F05F-7A8D-49F8-BA96-CD60DA732B60}" destId="{D3B4D8B3-3149-4F1E-9232-3D9579122048}" srcOrd="1" destOrd="0" presId="urn:microsoft.com/office/officeart/2005/8/layout/hList7#1"/>
    <dgm:cxn modelId="{47FC49F1-AFF2-4834-AC76-BA7223F75D51}" type="presOf" srcId="{13C54177-2DD1-4964-9E22-2395E8BC83FF}" destId="{6067F627-6C59-4851-BB9F-07D94841321F}" srcOrd="1" destOrd="0" presId="urn:microsoft.com/office/officeart/2005/8/layout/hList7#1"/>
    <dgm:cxn modelId="{A90742F5-BAC3-4830-804B-E04A055F5E4C}" type="presOf" srcId="{4B014E93-82C0-44B2-884F-041EF6EBA5CF}" destId="{DFF6A49C-0927-4775-8366-8F8BC4EAF7B6}" srcOrd="0" destOrd="0" presId="urn:microsoft.com/office/officeart/2005/8/layout/hList7#1"/>
    <dgm:cxn modelId="{E2AD73A7-78B5-427C-AA94-D79927A6EE65}" type="presParOf" srcId="{8D6673E4-8D05-4551-BB26-3C2A0907477B}" destId="{16B78A72-F7B5-48E5-9D02-F5B7387ABFED}" srcOrd="0" destOrd="0" presId="urn:microsoft.com/office/officeart/2005/8/layout/hList7#1"/>
    <dgm:cxn modelId="{31B8694A-088D-41D3-96EF-43789F3B5C9A}" type="presParOf" srcId="{8D6673E4-8D05-4551-BB26-3C2A0907477B}" destId="{943C0A0A-C1E4-4E89-9901-50CF4060BAC0}" srcOrd="1" destOrd="0" presId="urn:microsoft.com/office/officeart/2005/8/layout/hList7#1"/>
    <dgm:cxn modelId="{7AB6867C-1E8A-4E3B-83BF-AF1F8CBC365C}" type="presParOf" srcId="{943C0A0A-C1E4-4E89-9901-50CF4060BAC0}" destId="{2F02D184-4840-42C9-A98D-6DB062800C22}" srcOrd="0" destOrd="0" presId="urn:microsoft.com/office/officeart/2005/8/layout/hList7#1"/>
    <dgm:cxn modelId="{EE88B75F-054E-463B-B2B9-BDA887185BB6}" type="presParOf" srcId="{2F02D184-4840-42C9-A98D-6DB062800C22}" destId="{05B7E816-3EF2-4D34-ADBC-776081330039}" srcOrd="0" destOrd="0" presId="urn:microsoft.com/office/officeart/2005/8/layout/hList7#1"/>
    <dgm:cxn modelId="{F03DC1AB-FDD2-4754-AE2D-C55AA692F0A9}" type="presParOf" srcId="{2F02D184-4840-42C9-A98D-6DB062800C22}" destId="{6067F627-6C59-4851-BB9F-07D94841321F}" srcOrd="1" destOrd="0" presId="urn:microsoft.com/office/officeart/2005/8/layout/hList7#1"/>
    <dgm:cxn modelId="{A81CD407-2AC7-48EB-8029-7AAD30C43154}" type="presParOf" srcId="{2F02D184-4840-42C9-A98D-6DB062800C22}" destId="{A47A3E31-0DC9-49BD-938C-0E96395149E3}" srcOrd="2" destOrd="0" presId="urn:microsoft.com/office/officeart/2005/8/layout/hList7#1"/>
    <dgm:cxn modelId="{EE88B423-6CE7-4F44-99B2-6EA1F26371B3}" type="presParOf" srcId="{2F02D184-4840-42C9-A98D-6DB062800C22}" destId="{5145D6DC-1DE3-4276-931D-3C80F0A7204C}" srcOrd="3" destOrd="0" presId="urn:microsoft.com/office/officeart/2005/8/layout/hList7#1"/>
    <dgm:cxn modelId="{34D16389-E334-49EC-AC32-B0ECEC8C0473}" type="presParOf" srcId="{943C0A0A-C1E4-4E89-9901-50CF4060BAC0}" destId="{72B1EB0B-D8B8-48C9-BDF4-7B953DF5AC13}" srcOrd="1" destOrd="0" presId="urn:microsoft.com/office/officeart/2005/8/layout/hList7#1"/>
    <dgm:cxn modelId="{4C8B0324-FE5D-47FD-B3DE-E001BA4611E6}" type="presParOf" srcId="{943C0A0A-C1E4-4E89-9901-50CF4060BAC0}" destId="{2D8B41AF-F5C8-4D07-96A6-C065875D617D}" srcOrd="2" destOrd="0" presId="urn:microsoft.com/office/officeart/2005/8/layout/hList7#1"/>
    <dgm:cxn modelId="{3E9F90DA-ED0A-42B4-88BB-C947CF9ADEDA}" type="presParOf" srcId="{2D8B41AF-F5C8-4D07-96A6-C065875D617D}" destId="{D6601B73-734E-49DC-AAD1-30880310ADD9}" srcOrd="0" destOrd="0" presId="urn:microsoft.com/office/officeart/2005/8/layout/hList7#1"/>
    <dgm:cxn modelId="{38C79CE2-8D77-4188-99D1-4506EC462524}" type="presParOf" srcId="{2D8B41AF-F5C8-4D07-96A6-C065875D617D}" destId="{E432ED51-AD53-4A3F-B6CD-14BA228E676F}" srcOrd="1" destOrd="0" presId="urn:microsoft.com/office/officeart/2005/8/layout/hList7#1"/>
    <dgm:cxn modelId="{1CD2C80A-7742-4130-AA09-B0E9222CD1F0}" type="presParOf" srcId="{2D8B41AF-F5C8-4D07-96A6-C065875D617D}" destId="{792B3E82-AA11-428D-A8BD-214871875780}" srcOrd="2" destOrd="0" presId="urn:microsoft.com/office/officeart/2005/8/layout/hList7#1"/>
    <dgm:cxn modelId="{2D015987-F06F-40F9-8AFA-C711B732F246}" type="presParOf" srcId="{2D8B41AF-F5C8-4D07-96A6-C065875D617D}" destId="{59DC2FC6-A9B9-4637-A2ED-311FB68A4172}" srcOrd="3" destOrd="0" presId="urn:microsoft.com/office/officeart/2005/8/layout/hList7#1"/>
    <dgm:cxn modelId="{C7316A73-63B6-4136-A4D8-E22CE52E88F7}" type="presParOf" srcId="{943C0A0A-C1E4-4E89-9901-50CF4060BAC0}" destId="{A5282829-4A74-47DD-9EF9-8FDB57912126}" srcOrd="3" destOrd="0" presId="urn:microsoft.com/office/officeart/2005/8/layout/hList7#1"/>
    <dgm:cxn modelId="{BAFB9527-BED0-4B8F-BBA9-1DE21F87BCBF}" type="presParOf" srcId="{943C0A0A-C1E4-4E89-9901-50CF4060BAC0}" destId="{97217167-6A4D-472F-AA55-1F06DB362780}" srcOrd="4" destOrd="0" presId="urn:microsoft.com/office/officeart/2005/8/layout/hList7#1"/>
    <dgm:cxn modelId="{FB6FB38F-D258-4DB0-B7DD-6EA21EC7374D}" type="presParOf" srcId="{97217167-6A4D-472F-AA55-1F06DB362780}" destId="{DFF6A49C-0927-4775-8366-8F8BC4EAF7B6}" srcOrd="0" destOrd="0" presId="urn:microsoft.com/office/officeart/2005/8/layout/hList7#1"/>
    <dgm:cxn modelId="{62E1E694-7BA9-4CD0-BD5B-8DBB191F9872}" type="presParOf" srcId="{97217167-6A4D-472F-AA55-1F06DB362780}" destId="{79E9DA24-5A9C-4407-BE32-331CE207E428}" srcOrd="1" destOrd="0" presId="urn:microsoft.com/office/officeart/2005/8/layout/hList7#1"/>
    <dgm:cxn modelId="{8DF03891-A6BE-474A-A47C-5FCAC4621108}" type="presParOf" srcId="{97217167-6A4D-472F-AA55-1F06DB362780}" destId="{2E1B308C-4328-4F3C-B4D9-ADFB3158E119}" srcOrd="2" destOrd="0" presId="urn:microsoft.com/office/officeart/2005/8/layout/hList7#1"/>
    <dgm:cxn modelId="{95118F0C-0B5B-4029-8D14-C7DFD2F2FA9A}" type="presParOf" srcId="{97217167-6A4D-472F-AA55-1F06DB362780}" destId="{BC89FE8D-22B9-4B5C-BDAB-D14AA4FC99DB}" srcOrd="3" destOrd="0" presId="urn:microsoft.com/office/officeart/2005/8/layout/hList7#1"/>
    <dgm:cxn modelId="{8BAAD8E5-10D4-4AB0-925B-AC6FC98C7234}" type="presParOf" srcId="{943C0A0A-C1E4-4E89-9901-50CF4060BAC0}" destId="{61C3FE70-99C2-4333-967A-7F3D317F84D1}" srcOrd="5" destOrd="0" presId="urn:microsoft.com/office/officeart/2005/8/layout/hList7#1"/>
    <dgm:cxn modelId="{AED6F63D-2270-44F2-AAEA-790C640F9C66}" type="presParOf" srcId="{943C0A0A-C1E4-4E89-9901-50CF4060BAC0}" destId="{6C29F171-41CE-440F-8B6C-923ADF36C08F}" srcOrd="6" destOrd="0" presId="urn:microsoft.com/office/officeart/2005/8/layout/hList7#1"/>
    <dgm:cxn modelId="{4AFC80AF-4B17-49FB-A405-0B0B0C83A442}" type="presParOf" srcId="{6C29F171-41CE-440F-8B6C-923ADF36C08F}" destId="{F8659D2F-1BF2-4220-A114-657B3A59BD59}" srcOrd="0" destOrd="0" presId="urn:microsoft.com/office/officeart/2005/8/layout/hList7#1"/>
    <dgm:cxn modelId="{EEA1F7EA-9911-4726-B8FE-59D0BFE6AC92}" type="presParOf" srcId="{6C29F171-41CE-440F-8B6C-923ADF36C08F}" destId="{3FAF732A-5EA4-4EBA-9FAB-38BAA26E1ABE}" srcOrd="1" destOrd="0" presId="urn:microsoft.com/office/officeart/2005/8/layout/hList7#1"/>
    <dgm:cxn modelId="{165A99F7-4E2D-4D47-AD16-03C7060B2D1A}" type="presParOf" srcId="{6C29F171-41CE-440F-8B6C-923ADF36C08F}" destId="{5297E848-A621-4D39-A5AA-8C769E198B22}" srcOrd="2" destOrd="0" presId="urn:microsoft.com/office/officeart/2005/8/layout/hList7#1"/>
    <dgm:cxn modelId="{5675FB3C-50FE-4B1C-97CD-4C70E64254E6}" type="presParOf" srcId="{6C29F171-41CE-440F-8B6C-923ADF36C08F}" destId="{8960E76D-312E-4DD5-8944-8D8F88E83B0E}" srcOrd="3" destOrd="0" presId="urn:microsoft.com/office/officeart/2005/8/layout/hList7#1"/>
    <dgm:cxn modelId="{17CE5D43-7933-4176-8A0F-82CACFFCD8CA}" type="presParOf" srcId="{943C0A0A-C1E4-4E89-9901-50CF4060BAC0}" destId="{DF985045-65E5-4FC1-94E1-6FE00E3B7CAE}" srcOrd="7" destOrd="0" presId="urn:microsoft.com/office/officeart/2005/8/layout/hList7#1"/>
    <dgm:cxn modelId="{CCECD4F3-4AF8-4558-94AC-D4B012111747}" type="presParOf" srcId="{943C0A0A-C1E4-4E89-9901-50CF4060BAC0}" destId="{76A8ECD4-4968-4AE1-9CAC-F637B2EF82C3}" srcOrd="8" destOrd="0" presId="urn:microsoft.com/office/officeart/2005/8/layout/hList7#1"/>
    <dgm:cxn modelId="{A0B1DECB-85C3-48AD-BA91-6B4034074A4B}" type="presParOf" srcId="{76A8ECD4-4968-4AE1-9CAC-F637B2EF82C3}" destId="{7A65B787-03C6-4F30-9FE1-BFA611F143B4}" srcOrd="0" destOrd="0" presId="urn:microsoft.com/office/officeart/2005/8/layout/hList7#1"/>
    <dgm:cxn modelId="{FA5E17E1-98A0-4752-85BB-C31585A76E82}" type="presParOf" srcId="{76A8ECD4-4968-4AE1-9CAC-F637B2EF82C3}" destId="{D3B4D8B3-3149-4F1E-9232-3D9579122048}" srcOrd="1" destOrd="0" presId="urn:microsoft.com/office/officeart/2005/8/layout/hList7#1"/>
    <dgm:cxn modelId="{F4093907-5C9A-4FDD-BF14-5DF91A1E047F}" type="presParOf" srcId="{76A8ECD4-4968-4AE1-9CAC-F637B2EF82C3}" destId="{05EDB45B-93AA-4A0B-AC07-AA041FF98135}" srcOrd="2" destOrd="0" presId="urn:microsoft.com/office/officeart/2005/8/layout/hList7#1"/>
    <dgm:cxn modelId="{4160C5A4-CB9F-43E5-8267-E6024E8D15C4}" type="presParOf" srcId="{76A8ECD4-4968-4AE1-9CAC-F637B2EF82C3}" destId="{A7757A20-DE92-4D74-A3D8-41FE68290833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61DE693-CDE8-438B-8473-3894D4DED563}" type="doc">
      <dgm:prSet loTypeId="urn:microsoft.com/office/officeart/2005/8/layout/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id-ID"/>
        </a:p>
      </dgm:t>
    </dgm:pt>
    <dgm:pt modelId="{B137B032-0E70-432C-B55A-818C04F7A7E5}">
      <dgm:prSet phldrT="[Text]" custT="1"/>
      <dgm:spPr/>
      <dgm:t>
        <a:bodyPr/>
        <a:lstStyle/>
        <a:p>
          <a:r>
            <a:rPr lang="id-ID" sz="2800" b="1" dirty="0"/>
            <a:t>Kepala Sekolah</a:t>
          </a:r>
        </a:p>
      </dgm:t>
    </dgm:pt>
    <dgm:pt modelId="{49CDE452-7D38-4709-B4C9-ACE26A327E41}" type="parTrans" cxnId="{1578D569-37E5-437E-98CC-B098B7F3A254}">
      <dgm:prSet/>
      <dgm:spPr/>
      <dgm:t>
        <a:bodyPr/>
        <a:lstStyle/>
        <a:p>
          <a:endParaRPr lang="id-ID"/>
        </a:p>
      </dgm:t>
    </dgm:pt>
    <dgm:pt modelId="{EF3FDE8E-9C45-4E4D-9B83-24A874406662}" type="sibTrans" cxnId="{1578D569-37E5-437E-98CC-B098B7F3A254}">
      <dgm:prSet/>
      <dgm:spPr/>
      <dgm:t>
        <a:bodyPr/>
        <a:lstStyle/>
        <a:p>
          <a:endParaRPr lang="id-ID"/>
        </a:p>
      </dgm:t>
    </dgm:pt>
    <dgm:pt modelId="{7D4651EC-621C-47A6-AC77-E6F4C429AAEC}">
      <dgm:prSet phldrT="[Text]" custT="1"/>
      <dgm:spPr/>
      <dgm:t>
        <a:bodyPr/>
        <a:lstStyle/>
        <a:p>
          <a:r>
            <a:rPr lang="id-ID" sz="2600" dirty="0"/>
            <a:t>Memasukkan </a:t>
          </a:r>
          <a:r>
            <a:rPr lang="en-GB" sz="2600" dirty="0"/>
            <a:t>KP</a:t>
          </a:r>
          <a:r>
            <a:rPr lang="id-ID" sz="2600" dirty="0"/>
            <a:t> dalam program peningkatan kualitas sekolah.</a:t>
          </a:r>
        </a:p>
      </dgm:t>
    </dgm:pt>
    <dgm:pt modelId="{E1217F0F-7BA4-4F0C-A439-53206D0FC5D5}" type="parTrans" cxnId="{6E83745F-AE6E-4377-A8FD-558274B88E29}">
      <dgm:prSet/>
      <dgm:spPr/>
      <dgm:t>
        <a:bodyPr/>
        <a:lstStyle/>
        <a:p>
          <a:endParaRPr lang="id-ID"/>
        </a:p>
      </dgm:t>
    </dgm:pt>
    <dgm:pt modelId="{DCF3E8EC-10DC-40F2-85C8-70FF770339D4}" type="sibTrans" cxnId="{6E83745F-AE6E-4377-A8FD-558274B88E29}">
      <dgm:prSet/>
      <dgm:spPr/>
      <dgm:t>
        <a:bodyPr/>
        <a:lstStyle/>
        <a:p>
          <a:endParaRPr lang="id-ID"/>
        </a:p>
      </dgm:t>
    </dgm:pt>
    <dgm:pt modelId="{88639115-9216-42D4-B7CB-FD00F6E28906}">
      <dgm:prSet custT="1"/>
      <dgm:spPr/>
      <dgm:t>
        <a:bodyPr/>
        <a:lstStyle/>
        <a:p>
          <a:r>
            <a:rPr lang="en-US" sz="2600" dirty="0" err="1"/>
            <a:t>Menetapkan</a:t>
          </a:r>
          <a:r>
            <a:rPr lang="en-US" sz="2600" dirty="0"/>
            <a:t> </a:t>
          </a:r>
          <a:r>
            <a:rPr lang="en-US" sz="2600" dirty="0" err="1"/>
            <a:t>rencana</a:t>
          </a:r>
          <a:r>
            <a:rPr lang="en-US" sz="2600" dirty="0"/>
            <a:t> </a:t>
          </a:r>
          <a:r>
            <a:rPr lang="en-US" sz="2600" dirty="0" err="1"/>
            <a:t>manajemen</a:t>
          </a:r>
          <a:r>
            <a:rPr lang="en-US" sz="2600" dirty="0"/>
            <a:t> </a:t>
          </a:r>
          <a:r>
            <a:rPr lang="en-US" sz="2600" dirty="0" err="1"/>
            <a:t>keamanan</a:t>
          </a:r>
          <a:r>
            <a:rPr lang="en-US" sz="2600" dirty="0"/>
            <a:t> </a:t>
          </a:r>
          <a:r>
            <a:rPr lang="en-US" sz="2600" dirty="0" err="1"/>
            <a:t>pangan</a:t>
          </a:r>
          <a:r>
            <a:rPr lang="en-US" sz="2600" dirty="0"/>
            <a:t> </a:t>
          </a:r>
          <a:r>
            <a:rPr lang="en-US" sz="2600" dirty="0" err="1"/>
            <a:t>di</a:t>
          </a:r>
          <a:r>
            <a:rPr lang="en-US" sz="2600" dirty="0"/>
            <a:t> </a:t>
          </a:r>
          <a:r>
            <a:rPr lang="en-US" sz="2600" dirty="0" err="1"/>
            <a:t>sekolah</a:t>
          </a:r>
          <a:r>
            <a:rPr lang="id-ID" sz="2600" dirty="0"/>
            <a:t> yang disiapkan oleh TKP</a:t>
          </a:r>
        </a:p>
      </dgm:t>
    </dgm:pt>
    <dgm:pt modelId="{B91681C2-14C2-43B0-BA78-C8FA3825D5C7}" type="parTrans" cxnId="{34970625-C67F-4B24-862A-D0F914651226}">
      <dgm:prSet/>
      <dgm:spPr/>
      <dgm:t>
        <a:bodyPr/>
        <a:lstStyle/>
        <a:p>
          <a:endParaRPr lang="id-ID"/>
        </a:p>
      </dgm:t>
    </dgm:pt>
    <dgm:pt modelId="{B302DBCA-4E50-42EA-9DCC-BA587DF774F0}" type="sibTrans" cxnId="{34970625-C67F-4B24-862A-D0F914651226}">
      <dgm:prSet/>
      <dgm:spPr/>
      <dgm:t>
        <a:bodyPr/>
        <a:lstStyle/>
        <a:p>
          <a:endParaRPr lang="id-ID"/>
        </a:p>
      </dgm:t>
    </dgm:pt>
    <dgm:pt modelId="{C9DA3E79-2A42-4E82-8259-CF334DF6A103}">
      <dgm:prSet custT="1"/>
      <dgm:spPr/>
      <dgm:t>
        <a:bodyPr/>
        <a:lstStyle/>
        <a:p>
          <a:r>
            <a:rPr lang="en-US" sz="2600" dirty="0" err="1"/>
            <a:t>Berkoordinasi</a:t>
          </a:r>
          <a:r>
            <a:rPr lang="en-US" sz="2600" dirty="0"/>
            <a:t> </a:t>
          </a:r>
          <a:r>
            <a:rPr lang="en-US" sz="2600" dirty="0" err="1"/>
            <a:t>dengan</a:t>
          </a:r>
          <a:r>
            <a:rPr lang="en-US" sz="2600" dirty="0"/>
            <a:t> </a:t>
          </a:r>
          <a:r>
            <a:rPr lang="en-US" sz="2600" dirty="0" err="1"/>
            <a:t>instansi</a:t>
          </a:r>
          <a:r>
            <a:rPr lang="en-US" sz="2600" dirty="0"/>
            <a:t> </a:t>
          </a:r>
          <a:r>
            <a:rPr lang="en-US" sz="2600" dirty="0" err="1"/>
            <a:t>terkait</a:t>
          </a:r>
          <a:r>
            <a:rPr lang="en-US" sz="2600" dirty="0"/>
            <a:t> </a:t>
          </a:r>
          <a:r>
            <a:rPr lang="en-US" sz="2600" dirty="0" err="1"/>
            <a:t>dalam</a:t>
          </a:r>
          <a:r>
            <a:rPr lang="en-US" sz="2600" dirty="0"/>
            <a:t> </a:t>
          </a:r>
          <a:r>
            <a:rPr lang="en-US" sz="2600" dirty="0" err="1"/>
            <a:t>pelaksanaan</a:t>
          </a:r>
          <a:r>
            <a:rPr lang="en-US" sz="2600" dirty="0"/>
            <a:t> program </a:t>
          </a:r>
          <a:r>
            <a:rPr lang="en-US" sz="2600" dirty="0" err="1"/>
            <a:t>keamanan</a:t>
          </a:r>
          <a:r>
            <a:rPr lang="en-US" sz="2600" dirty="0"/>
            <a:t> </a:t>
          </a:r>
          <a:r>
            <a:rPr lang="en-US" sz="2600" dirty="0" err="1"/>
            <a:t>pangan</a:t>
          </a:r>
          <a:r>
            <a:rPr lang="en-US" sz="2600" dirty="0"/>
            <a:t> </a:t>
          </a:r>
          <a:r>
            <a:rPr lang="en-US" sz="2600" dirty="0" err="1"/>
            <a:t>di</a:t>
          </a:r>
          <a:r>
            <a:rPr lang="en-US" sz="2600" dirty="0"/>
            <a:t> </a:t>
          </a:r>
          <a:r>
            <a:rPr lang="en-US" sz="2600" dirty="0" err="1"/>
            <a:t>sekolah</a:t>
          </a:r>
          <a:endParaRPr lang="en-US" sz="2600" dirty="0"/>
        </a:p>
      </dgm:t>
    </dgm:pt>
    <dgm:pt modelId="{7CC96C5E-9CDB-4EA1-9BDF-5082473A23FD}" type="parTrans" cxnId="{04396A4E-D8F9-495D-A61A-C53AD3A5712F}">
      <dgm:prSet/>
      <dgm:spPr/>
      <dgm:t>
        <a:bodyPr/>
        <a:lstStyle/>
        <a:p>
          <a:endParaRPr lang="id-ID"/>
        </a:p>
      </dgm:t>
    </dgm:pt>
    <dgm:pt modelId="{C377D650-EFD5-4E1A-86BE-3D172F989A40}" type="sibTrans" cxnId="{04396A4E-D8F9-495D-A61A-C53AD3A5712F}">
      <dgm:prSet/>
      <dgm:spPr/>
      <dgm:t>
        <a:bodyPr/>
        <a:lstStyle/>
        <a:p>
          <a:endParaRPr lang="id-ID"/>
        </a:p>
      </dgm:t>
    </dgm:pt>
    <dgm:pt modelId="{AE7E8498-B476-434F-A56E-191823413DC6}">
      <dgm:prSet phldrT="[Text]" custT="1"/>
      <dgm:spPr/>
      <dgm:t>
        <a:bodyPr/>
        <a:lstStyle/>
        <a:p>
          <a:r>
            <a:rPr lang="id-ID" sz="2600" dirty="0"/>
            <a:t>MembentukTim Keamanan Pangan (TKP) sekolah</a:t>
          </a:r>
        </a:p>
      </dgm:t>
    </dgm:pt>
    <dgm:pt modelId="{5FB105AC-56BB-4B07-9180-1FBC6234FD88}" type="parTrans" cxnId="{958C75DB-D383-4D15-B514-FF488319DF38}">
      <dgm:prSet/>
      <dgm:spPr/>
      <dgm:t>
        <a:bodyPr/>
        <a:lstStyle/>
        <a:p>
          <a:endParaRPr lang="id-ID"/>
        </a:p>
      </dgm:t>
    </dgm:pt>
    <dgm:pt modelId="{65E61A59-3396-45AF-949F-CFE21889CC91}" type="sibTrans" cxnId="{958C75DB-D383-4D15-B514-FF488319DF38}">
      <dgm:prSet/>
      <dgm:spPr/>
      <dgm:t>
        <a:bodyPr/>
        <a:lstStyle/>
        <a:p>
          <a:endParaRPr lang="id-ID"/>
        </a:p>
      </dgm:t>
    </dgm:pt>
    <dgm:pt modelId="{AF592B76-F208-495F-865C-56C6EA36F399}" type="pres">
      <dgm:prSet presAssocID="{E61DE693-CDE8-438B-8473-3894D4DED563}" presName="linear" presStyleCnt="0">
        <dgm:presLayoutVars>
          <dgm:dir/>
          <dgm:animLvl val="lvl"/>
          <dgm:resizeHandles val="exact"/>
        </dgm:presLayoutVars>
      </dgm:prSet>
      <dgm:spPr/>
    </dgm:pt>
    <dgm:pt modelId="{A8F7B679-BB3D-4244-AF33-BF0C51EE718F}" type="pres">
      <dgm:prSet presAssocID="{B137B032-0E70-432C-B55A-818C04F7A7E5}" presName="parentLin" presStyleCnt="0"/>
      <dgm:spPr/>
    </dgm:pt>
    <dgm:pt modelId="{6A755C96-DE10-486E-9CCA-E829BB81D7C6}" type="pres">
      <dgm:prSet presAssocID="{B137B032-0E70-432C-B55A-818C04F7A7E5}" presName="parentLeftMargin" presStyleLbl="node1" presStyleIdx="0" presStyleCnt="1"/>
      <dgm:spPr/>
    </dgm:pt>
    <dgm:pt modelId="{C28C7241-8275-42C4-B6FD-FD210CD72292}" type="pres">
      <dgm:prSet presAssocID="{B137B032-0E70-432C-B55A-818C04F7A7E5}" presName="parentText" presStyleLbl="node1" presStyleIdx="0" presStyleCnt="1" custScaleY="53772" custLinFactNeighborY="-10407">
        <dgm:presLayoutVars>
          <dgm:chMax val="0"/>
          <dgm:bulletEnabled val="1"/>
        </dgm:presLayoutVars>
      </dgm:prSet>
      <dgm:spPr/>
    </dgm:pt>
    <dgm:pt modelId="{056D45B1-0FE4-4422-BD8E-D657A9EE3065}" type="pres">
      <dgm:prSet presAssocID="{B137B032-0E70-432C-B55A-818C04F7A7E5}" presName="negativeSpace" presStyleCnt="0"/>
      <dgm:spPr/>
    </dgm:pt>
    <dgm:pt modelId="{ADACAF20-3780-48D7-96FA-0A37CB769872}" type="pres">
      <dgm:prSet presAssocID="{B137B032-0E70-432C-B55A-818C04F7A7E5}" presName="childText" presStyleLbl="conFgAcc1" presStyleIdx="0" presStyleCnt="1" custScaleY="87368" custLinFactNeighborY="36435">
        <dgm:presLayoutVars>
          <dgm:bulletEnabled val="1"/>
        </dgm:presLayoutVars>
      </dgm:prSet>
      <dgm:spPr/>
    </dgm:pt>
  </dgm:ptLst>
  <dgm:cxnLst>
    <dgm:cxn modelId="{C7531F22-4AD4-457F-B0A6-40D1286E2D3C}" type="presOf" srcId="{E61DE693-CDE8-438B-8473-3894D4DED563}" destId="{AF592B76-F208-495F-865C-56C6EA36F399}" srcOrd="0" destOrd="0" presId="urn:microsoft.com/office/officeart/2005/8/layout/list1"/>
    <dgm:cxn modelId="{34970625-C67F-4B24-862A-D0F914651226}" srcId="{B137B032-0E70-432C-B55A-818C04F7A7E5}" destId="{88639115-9216-42D4-B7CB-FD00F6E28906}" srcOrd="2" destOrd="0" parTransId="{B91681C2-14C2-43B0-BA78-C8FA3825D5C7}" sibTransId="{B302DBCA-4E50-42EA-9DCC-BA587DF774F0}"/>
    <dgm:cxn modelId="{B11A2C37-9415-465E-937C-3C71612A3011}" type="presOf" srcId="{AE7E8498-B476-434F-A56E-191823413DC6}" destId="{ADACAF20-3780-48D7-96FA-0A37CB769872}" srcOrd="0" destOrd="1" presId="urn:microsoft.com/office/officeart/2005/8/layout/list1"/>
    <dgm:cxn modelId="{6E83745F-AE6E-4377-A8FD-558274B88E29}" srcId="{B137B032-0E70-432C-B55A-818C04F7A7E5}" destId="{7D4651EC-621C-47A6-AC77-E6F4C429AAEC}" srcOrd="0" destOrd="0" parTransId="{E1217F0F-7BA4-4F0C-A439-53206D0FC5D5}" sibTransId="{DCF3E8EC-10DC-40F2-85C8-70FF770339D4}"/>
    <dgm:cxn modelId="{1578D569-37E5-437E-98CC-B098B7F3A254}" srcId="{E61DE693-CDE8-438B-8473-3894D4DED563}" destId="{B137B032-0E70-432C-B55A-818C04F7A7E5}" srcOrd="0" destOrd="0" parTransId="{49CDE452-7D38-4709-B4C9-ACE26A327E41}" sibTransId="{EF3FDE8E-9C45-4E4D-9B83-24A874406662}"/>
    <dgm:cxn modelId="{04396A4E-D8F9-495D-A61A-C53AD3A5712F}" srcId="{B137B032-0E70-432C-B55A-818C04F7A7E5}" destId="{C9DA3E79-2A42-4E82-8259-CF334DF6A103}" srcOrd="3" destOrd="0" parTransId="{7CC96C5E-9CDB-4EA1-9BDF-5082473A23FD}" sibTransId="{C377D650-EFD5-4E1A-86BE-3D172F989A40}"/>
    <dgm:cxn modelId="{6A9F927D-CBE2-45A2-94C5-A62831BBC913}" type="presOf" srcId="{B137B032-0E70-432C-B55A-818C04F7A7E5}" destId="{6A755C96-DE10-486E-9CCA-E829BB81D7C6}" srcOrd="0" destOrd="0" presId="urn:microsoft.com/office/officeart/2005/8/layout/list1"/>
    <dgm:cxn modelId="{D137B280-9045-4438-ADEE-3B8F57FEDEF0}" type="presOf" srcId="{B137B032-0E70-432C-B55A-818C04F7A7E5}" destId="{C28C7241-8275-42C4-B6FD-FD210CD72292}" srcOrd="1" destOrd="0" presId="urn:microsoft.com/office/officeart/2005/8/layout/list1"/>
    <dgm:cxn modelId="{1878CD91-70B0-4909-AD06-A21C1163BEFA}" type="presOf" srcId="{7D4651EC-621C-47A6-AC77-E6F4C429AAEC}" destId="{ADACAF20-3780-48D7-96FA-0A37CB769872}" srcOrd="0" destOrd="0" presId="urn:microsoft.com/office/officeart/2005/8/layout/list1"/>
    <dgm:cxn modelId="{2BC12996-36CB-4BD3-970A-C7EDA9CD61CF}" type="presOf" srcId="{88639115-9216-42D4-B7CB-FD00F6E28906}" destId="{ADACAF20-3780-48D7-96FA-0A37CB769872}" srcOrd="0" destOrd="2" presId="urn:microsoft.com/office/officeart/2005/8/layout/list1"/>
    <dgm:cxn modelId="{958C75DB-D383-4D15-B514-FF488319DF38}" srcId="{B137B032-0E70-432C-B55A-818C04F7A7E5}" destId="{AE7E8498-B476-434F-A56E-191823413DC6}" srcOrd="1" destOrd="0" parTransId="{5FB105AC-56BB-4B07-9180-1FBC6234FD88}" sibTransId="{65E61A59-3396-45AF-949F-CFE21889CC91}"/>
    <dgm:cxn modelId="{3CB43FE8-ECF8-49E6-9BD7-F69E40BA0404}" type="presOf" srcId="{C9DA3E79-2A42-4E82-8259-CF334DF6A103}" destId="{ADACAF20-3780-48D7-96FA-0A37CB769872}" srcOrd="0" destOrd="3" presId="urn:microsoft.com/office/officeart/2005/8/layout/list1"/>
    <dgm:cxn modelId="{3A334048-0A46-4359-B8D4-55D4D68D29B8}" type="presParOf" srcId="{AF592B76-F208-495F-865C-56C6EA36F399}" destId="{A8F7B679-BB3D-4244-AF33-BF0C51EE718F}" srcOrd="0" destOrd="0" presId="urn:microsoft.com/office/officeart/2005/8/layout/list1"/>
    <dgm:cxn modelId="{524984E5-6632-4928-B21F-414C0FC3B7C1}" type="presParOf" srcId="{A8F7B679-BB3D-4244-AF33-BF0C51EE718F}" destId="{6A755C96-DE10-486E-9CCA-E829BB81D7C6}" srcOrd="0" destOrd="0" presId="urn:microsoft.com/office/officeart/2005/8/layout/list1"/>
    <dgm:cxn modelId="{6CE12CFF-ABA4-4040-9B5C-9E472C5F1605}" type="presParOf" srcId="{A8F7B679-BB3D-4244-AF33-BF0C51EE718F}" destId="{C28C7241-8275-42C4-B6FD-FD210CD72292}" srcOrd="1" destOrd="0" presId="urn:microsoft.com/office/officeart/2005/8/layout/list1"/>
    <dgm:cxn modelId="{61F17587-72E4-4C09-A0D9-09838F9E6BF3}" type="presParOf" srcId="{AF592B76-F208-495F-865C-56C6EA36F399}" destId="{056D45B1-0FE4-4422-BD8E-D657A9EE3065}" srcOrd="1" destOrd="0" presId="urn:microsoft.com/office/officeart/2005/8/layout/list1"/>
    <dgm:cxn modelId="{39DF91BC-860D-469D-A1BF-3704985ED63C}" type="presParOf" srcId="{AF592B76-F208-495F-865C-56C6EA36F399}" destId="{ADACAF20-3780-48D7-96FA-0A37CB769872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61DE693-CDE8-438B-8473-3894D4DED563}" type="doc">
      <dgm:prSet loTypeId="urn:microsoft.com/office/officeart/2005/8/layout/list1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id-ID"/>
        </a:p>
      </dgm:t>
    </dgm:pt>
    <dgm:pt modelId="{B137B032-0E70-432C-B55A-818C04F7A7E5}">
      <dgm:prSet phldrT="[Text]" custT="1"/>
      <dgm:spPr/>
      <dgm:t>
        <a:bodyPr/>
        <a:lstStyle/>
        <a:p>
          <a:r>
            <a:rPr lang="id-ID" sz="2800" dirty="0"/>
            <a:t>Tim Keamanan Pangan (TKP)  Sekolah</a:t>
          </a:r>
          <a:endParaRPr lang="id-ID" sz="2800" b="1" dirty="0"/>
        </a:p>
      </dgm:t>
    </dgm:pt>
    <dgm:pt modelId="{49CDE452-7D38-4709-B4C9-ACE26A327E41}" type="parTrans" cxnId="{1578D569-37E5-437E-98CC-B098B7F3A254}">
      <dgm:prSet/>
      <dgm:spPr/>
      <dgm:t>
        <a:bodyPr/>
        <a:lstStyle/>
        <a:p>
          <a:endParaRPr lang="id-ID"/>
        </a:p>
      </dgm:t>
    </dgm:pt>
    <dgm:pt modelId="{EF3FDE8E-9C45-4E4D-9B83-24A874406662}" type="sibTrans" cxnId="{1578D569-37E5-437E-98CC-B098B7F3A254}">
      <dgm:prSet/>
      <dgm:spPr/>
      <dgm:t>
        <a:bodyPr/>
        <a:lstStyle/>
        <a:p>
          <a:endParaRPr lang="id-ID"/>
        </a:p>
      </dgm:t>
    </dgm:pt>
    <dgm:pt modelId="{7D4651EC-621C-47A6-AC77-E6F4C429AAEC}">
      <dgm:prSet phldrT="[Text]" custT="1"/>
      <dgm:spPr/>
      <dgm:t>
        <a:bodyPr/>
        <a:lstStyle/>
        <a:p>
          <a:r>
            <a:rPr lang="id-ID" sz="2500" dirty="0"/>
            <a:t>Mensosialisasikan </a:t>
          </a:r>
          <a:r>
            <a:rPr lang="en-GB" sz="2500" dirty="0"/>
            <a:t>KP </a:t>
          </a:r>
          <a:r>
            <a:rPr lang="id-ID" sz="2500" dirty="0"/>
            <a:t> bagi komunitas sekolah</a:t>
          </a:r>
        </a:p>
      </dgm:t>
    </dgm:pt>
    <dgm:pt modelId="{E1217F0F-7BA4-4F0C-A439-53206D0FC5D5}" type="parTrans" cxnId="{6E83745F-AE6E-4377-A8FD-558274B88E29}">
      <dgm:prSet/>
      <dgm:spPr/>
      <dgm:t>
        <a:bodyPr/>
        <a:lstStyle/>
        <a:p>
          <a:endParaRPr lang="id-ID"/>
        </a:p>
      </dgm:t>
    </dgm:pt>
    <dgm:pt modelId="{DCF3E8EC-10DC-40F2-85C8-70FF770339D4}" type="sibTrans" cxnId="{6E83745F-AE6E-4377-A8FD-558274B88E29}">
      <dgm:prSet/>
      <dgm:spPr/>
      <dgm:t>
        <a:bodyPr/>
        <a:lstStyle/>
        <a:p>
          <a:endParaRPr lang="id-ID"/>
        </a:p>
      </dgm:t>
    </dgm:pt>
    <dgm:pt modelId="{224F5507-D033-409E-A3BF-12A122E061FF}">
      <dgm:prSet custT="1"/>
      <dgm:spPr/>
      <dgm:t>
        <a:bodyPr/>
        <a:lstStyle/>
        <a:p>
          <a:r>
            <a:rPr lang="id-ID" sz="2500" dirty="0"/>
            <a:t>Memantau penerapan prakt</a:t>
          </a:r>
          <a:r>
            <a:rPr lang="en-US" sz="2500" dirty="0" err="1"/>
            <a:t>i</a:t>
          </a:r>
          <a:r>
            <a:rPr lang="id-ID" sz="2500" dirty="0"/>
            <a:t>k KP di kantin sekolah</a:t>
          </a:r>
        </a:p>
      </dgm:t>
    </dgm:pt>
    <dgm:pt modelId="{2D4D2BEA-4242-4A24-B6E3-870202835DB3}" type="parTrans" cxnId="{BC4E5B87-B201-4AA7-9AFF-3DCA70826D4D}">
      <dgm:prSet/>
      <dgm:spPr/>
      <dgm:t>
        <a:bodyPr/>
        <a:lstStyle/>
        <a:p>
          <a:endParaRPr lang="id-ID"/>
        </a:p>
      </dgm:t>
    </dgm:pt>
    <dgm:pt modelId="{5C86545A-2AD6-408E-A21E-305448781840}" type="sibTrans" cxnId="{BC4E5B87-B201-4AA7-9AFF-3DCA70826D4D}">
      <dgm:prSet/>
      <dgm:spPr/>
      <dgm:t>
        <a:bodyPr/>
        <a:lstStyle/>
        <a:p>
          <a:endParaRPr lang="id-ID"/>
        </a:p>
      </dgm:t>
    </dgm:pt>
    <dgm:pt modelId="{1DE4BFB8-8DA4-4996-A3B7-D224D9C6CCF1}">
      <dgm:prSet custT="1"/>
      <dgm:spPr/>
      <dgm:t>
        <a:bodyPr/>
        <a:lstStyle/>
        <a:p>
          <a:r>
            <a:rPr lang="en-US" sz="2500" dirty="0" err="1"/>
            <a:t>Memastikan</a:t>
          </a:r>
          <a:r>
            <a:rPr lang="en-US" sz="2500" dirty="0"/>
            <a:t> </a:t>
          </a:r>
          <a:r>
            <a:rPr lang="en-US" sz="2500" dirty="0" err="1"/>
            <a:t>upaya</a:t>
          </a:r>
          <a:r>
            <a:rPr lang="en-US" sz="2500" dirty="0"/>
            <a:t> </a:t>
          </a:r>
          <a:r>
            <a:rPr lang="en-US" sz="2500" dirty="0" err="1"/>
            <a:t>perbaikan</a:t>
          </a:r>
          <a:r>
            <a:rPr lang="en-US" sz="2500" dirty="0"/>
            <a:t> </a:t>
          </a:r>
          <a:r>
            <a:rPr lang="en-US" sz="2500" dirty="0" err="1"/>
            <a:t>terus</a:t>
          </a:r>
          <a:r>
            <a:rPr lang="en-US" sz="2500" dirty="0"/>
            <a:t> </a:t>
          </a:r>
          <a:r>
            <a:rPr lang="en-US" sz="2500" dirty="0" err="1"/>
            <a:t>dilakukan</a:t>
          </a:r>
          <a:r>
            <a:rPr lang="en-US" sz="2500" dirty="0"/>
            <a:t> </a:t>
          </a:r>
          <a:r>
            <a:rPr lang="en-US" sz="2500" dirty="0" err="1"/>
            <a:t>di</a:t>
          </a:r>
          <a:r>
            <a:rPr lang="en-US" sz="2500" dirty="0"/>
            <a:t> </a:t>
          </a:r>
          <a:r>
            <a:rPr lang="en-US" sz="2500" dirty="0" err="1"/>
            <a:t>kantin</a:t>
          </a:r>
          <a:r>
            <a:rPr lang="en-US" sz="2500" dirty="0"/>
            <a:t> </a:t>
          </a:r>
          <a:r>
            <a:rPr lang="en-US" sz="2500" dirty="0" err="1"/>
            <a:t>sekolah</a:t>
          </a:r>
          <a:endParaRPr lang="id-ID" sz="2500" dirty="0"/>
        </a:p>
      </dgm:t>
    </dgm:pt>
    <dgm:pt modelId="{2359CC6B-16A0-4905-9DBB-DF55D02408CD}" type="parTrans" cxnId="{8DC27E38-4B8B-4323-BE93-02E3DA0D1312}">
      <dgm:prSet/>
      <dgm:spPr/>
      <dgm:t>
        <a:bodyPr/>
        <a:lstStyle/>
        <a:p>
          <a:endParaRPr lang="id-ID"/>
        </a:p>
      </dgm:t>
    </dgm:pt>
    <dgm:pt modelId="{49124105-B798-4DCE-A596-F8DE544D13EE}" type="sibTrans" cxnId="{8DC27E38-4B8B-4323-BE93-02E3DA0D1312}">
      <dgm:prSet/>
      <dgm:spPr/>
      <dgm:t>
        <a:bodyPr/>
        <a:lstStyle/>
        <a:p>
          <a:endParaRPr lang="id-ID"/>
        </a:p>
      </dgm:t>
    </dgm:pt>
    <dgm:pt modelId="{B7B791F4-254E-45F2-BA98-B7E28E89CF85}">
      <dgm:prSet custT="1"/>
      <dgm:spPr/>
      <dgm:t>
        <a:bodyPr/>
        <a:lstStyle/>
        <a:p>
          <a:r>
            <a:rPr lang="id-ID" sz="2500" dirty="0"/>
            <a:t>Mengawasi toilet dan tempat cuci tangan agar selalu bersih dan terawat</a:t>
          </a:r>
        </a:p>
      </dgm:t>
    </dgm:pt>
    <dgm:pt modelId="{8333C285-0739-4061-9AD3-35189218B26A}" type="parTrans" cxnId="{57009B43-5E6F-4016-BDFC-F3A01A663582}">
      <dgm:prSet/>
      <dgm:spPr/>
      <dgm:t>
        <a:bodyPr/>
        <a:lstStyle/>
        <a:p>
          <a:endParaRPr lang="id-ID"/>
        </a:p>
      </dgm:t>
    </dgm:pt>
    <dgm:pt modelId="{DAF114C7-5C84-41DF-B645-944D95B78330}" type="sibTrans" cxnId="{57009B43-5E6F-4016-BDFC-F3A01A663582}">
      <dgm:prSet/>
      <dgm:spPr/>
      <dgm:t>
        <a:bodyPr/>
        <a:lstStyle/>
        <a:p>
          <a:endParaRPr lang="id-ID"/>
        </a:p>
      </dgm:t>
    </dgm:pt>
    <dgm:pt modelId="{61F87707-0EA0-4CDB-A0EE-52ED301E7DB6}">
      <dgm:prSet custT="1"/>
      <dgm:spPr/>
      <dgm:t>
        <a:bodyPr/>
        <a:lstStyle/>
        <a:p>
          <a:r>
            <a:rPr lang="id-ID" sz="2500" dirty="0"/>
            <a:t>Mendorong </a:t>
          </a:r>
          <a:r>
            <a:rPr lang="en-US" sz="2500" dirty="0" err="1"/>
            <a:t>kebiasaan</a:t>
          </a:r>
          <a:r>
            <a:rPr lang="id-ID" sz="2500" dirty="0"/>
            <a:t> mencuci tangan yg benar</a:t>
          </a:r>
        </a:p>
      </dgm:t>
    </dgm:pt>
    <dgm:pt modelId="{25AC5204-DA97-4B2E-AF56-0F8EFDD3C973}" type="parTrans" cxnId="{C679887C-58A8-447E-B664-AC4A5368E3FD}">
      <dgm:prSet/>
      <dgm:spPr/>
      <dgm:t>
        <a:bodyPr/>
        <a:lstStyle/>
        <a:p>
          <a:endParaRPr lang="id-ID"/>
        </a:p>
      </dgm:t>
    </dgm:pt>
    <dgm:pt modelId="{27F89DD5-4648-44F2-8A64-15EDF7122776}" type="sibTrans" cxnId="{C679887C-58A8-447E-B664-AC4A5368E3FD}">
      <dgm:prSet/>
      <dgm:spPr/>
      <dgm:t>
        <a:bodyPr/>
        <a:lstStyle/>
        <a:p>
          <a:endParaRPr lang="id-ID"/>
        </a:p>
      </dgm:t>
    </dgm:pt>
    <dgm:pt modelId="{00F4B217-74E7-4C80-BBF3-55D3F2049884}">
      <dgm:prSet custT="1"/>
      <dgm:spPr/>
      <dgm:t>
        <a:bodyPr/>
        <a:lstStyle/>
        <a:p>
          <a:r>
            <a:rPr lang="en-US" sz="2500" dirty="0"/>
            <a:t>A</a:t>
          </a:r>
          <a:r>
            <a:rPr lang="id-ID" sz="2500" dirty="0"/>
            <a:t>ktif melaporkan kejadian di lingkungan sekolah kepada pihak berwenang</a:t>
          </a:r>
        </a:p>
      </dgm:t>
    </dgm:pt>
    <dgm:pt modelId="{BF19244B-DC95-4DEB-A55E-9AC487F890D8}" type="parTrans" cxnId="{BEE8F06F-E884-42E1-87ED-3FC89C99AAC8}">
      <dgm:prSet/>
      <dgm:spPr/>
      <dgm:t>
        <a:bodyPr/>
        <a:lstStyle/>
        <a:p>
          <a:endParaRPr lang="id-ID"/>
        </a:p>
      </dgm:t>
    </dgm:pt>
    <dgm:pt modelId="{D88E0150-ED53-43A2-A315-09F45BC3F6CD}" type="sibTrans" cxnId="{BEE8F06F-E884-42E1-87ED-3FC89C99AAC8}">
      <dgm:prSet/>
      <dgm:spPr/>
      <dgm:t>
        <a:bodyPr/>
        <a:lstStyle/>
        <a:p>
          <a:endParaRPr lang="id-ID"/>
        </a:p>
      </dgm:t>
    </dgm:pt>
    <dgm:pt modelId="{AF592B76-F208-495F-865C-56C6EA36F399}" type="pres">
      <dgm:prSet presAssocID="{E61DE693-CDE8-438B-8473-3894D4DED563}" presName="linear" presStyleCnt="0">
        <dgm:presLayoutVars>
          <dgm:dir/>
          <dgm:animLvl val="lvl"/>
          <dgm:resizeHandles val="exact"/>
        </dgm:presLayoutVars>
      </dgm:prSet>
      <dgm:spPr/>
    </dgm:pt>
    <dgm:pt modelId="{A8F7B679-BB3D-4244-AF33-BF0C51EE718F}" type="pres">
      <dgm:prSet presAssocID="{B137B032-0E70-432C-B55A-818C04F7A7E5}" presName="parentLin" presStyleCnt="0"/>
      <dgm:spPr/>
    </dgm:pt>
    <dgm:pt modelId="{6A755C96-DE10-486E-9CCA-E829BB81D7C6}" type="pres">
      <dgm:prSet presAssocID="{B137B032-0E70-432C-B55A-818C04F7A7E5}" presName="parentLeftMargin" presStyleLbl="node1" presStyleIdx="0" presStyleCnt="1"/>
      <dgm:spPr/>
    </dgm:pt>
    <dgm:pt modelId="{C28C7241-8275-42C4-B6FD-FD210CD72292}" type="pres">
      <dgm:prSet presAssocID="{B137B032-0E70-432C-B55A-818C04F7A7E5}" presName="parentText" presStyleLbl="node1" presStyleIdx="0" presStyleCnt="1" custScaleX="110593" custScaleY="641584" custLinFactY="9074" custLinFactNeighborX="-5660" custLinFactNeighborY="100000">
        <dgm:presLayoutVars>
          <dgm:chMax val="0"/>
          <dgm:bulletEnabled val="1"/>
        </dgm:presLayoutVars>
      </dgm:prSet>
      <dgm:spPr/>
    </dgm:pt>
    <dgm:pt modelId="{056D45B1-0FE4-4422-BD8E-D657A9EE3065}" type="pres">
      <dgm:prSet presAssocID="{B137B032-0E70-432C-B55A-818C04F7A7E5}" presName="negativeSpace" presStyleCnt="0"/>
      <dgm:spPr/>
    </dgm:pt>
    <dgm:pt modelId="{ADACAF20-3780-48D7-96FA-0A37CB769872}" type="pres">
      <dgm:prSet presAssocID="{B137B032-0E70-432C-B55A-818C04F7A7E5}" presName="childText" presStyleLbl="conFgAcc1" presStyleIdx="0" presStyleCnt="1" custScaleY="285858" custLinFactY="-3768" custLinFactNeighborY="-100000">
        <dgm:presLayoutVars>
          <dgm:bulletEnabled val="1"/>
        </dgm:presLayoutVars>
      </dgm:prSet>
      <dgm:spPr/>
    </dgm:pt>
  </dgm:ptLst>
  <dgm:cxnLst>
    <dgm:cxn modelId="{8DC27E38-4B8B-4323-BE93-02E3DA0D1312}" srcId="{B137B032-0E70-432C-B55A-818C04F7A7E5}" destId="{1DE4BFB8-8DA4-4996-A3B7-D224D9C6CCF1}" srcOrd="2" destOrd="0" parTransId="{2359CC6B-16A0-4905-9DBB-DF55D02408CD}" sibTransId="{49124105-B798-4DCE-A596-F8DE544D13EE}"/>
    <dgm:cxn modelId="{B19AAC3B-D10D-4A6F-ADE6-75D806677EA6}" type="presOf" srcId="{224F5507-D033-409E-A3BF-12A122E061FF}" destId="{ADACAF20-3780-48D7-96FA-0A37CB769872}" srcOrd="0" destOrd="1" presId="urn:microsoft.com/office/officeart/2005/8/layout/list1"/>
    <dgm:cxn modelId="{EF7DED3C-DD3A-4CFF-A52F-60B852A42855}" type="presOf" srcId="{00F4B217-74E7-4C80-BBF3-55D3F2049884}" destId="{ADACAF20-3780-48D7-96FA-0A37CB769872}" srcOrd="0" destOrd="5" presId="urn:microsoft.com/office/officeart/2005/8/layout/list1"/>
    <dgm:cxn modelId="{6E83745F-AE6E-4377-A8FD-558274B88E29}" srcId="{B137B032-0E70-432C-B55A-818C04F7A7E5}" destId="{7D4651EC-621C-47A6-AC77-E6F4C429AAEC}" srcOrd="0" destOrd="0" parTransId="{E1217F0F-7BA4-4F0C-A439-53206D0FC5D5}" sibTransId="{DCF3E8EC-10DC-40F2-85C8-70FF770339D4}"/>
    <dgm:cxn modelId="{57009B43-5E6F-4016-BDFC-F3A01A663582}" srcId="{B137B032-0E70-432C-B55A-818C04F7A7E5}" destId="{B7B791F4-254E-45F2-BA98-B7E28E89CF85}" srcOrd="3" destOrd="0" parTransId="{8333C285-0739-4061-9AD3-35189218B26A}" sibTransId="{DAF114C7-5C84-41DF-B645-944D95B78330}"/>
    <dgm:cxn modelId="{6658CE65-2E77-42F7-A07B-D115B1DDEEF7}" type="presOf" srcId="{7D4651EC-621C-47A6-AC77-E6F4C429AAEC}" destId="{ADACAF20-3780-48D7-96FA-0A37CB769872}" srcOrd="0" destOrd="0" presId="urn:microsoft.com/office/officeart/2005/8/layout/list1"/>
    <dgm:cxn modelId="{927DCC66-F20C-4DB6-BBAE-9BA85F91336C}" type="presOf" srcId="{B137B032-0E70-432C-B55A-818C04F7A7E5}" destId="{6A755C96-DE10-486E-9CCA-E829BB81D7C6}" srcOrd="0" destOrd="0" presId="urn:microsoft.com/office/officeart/2005/8/layout/list1"/>
    <dgm:cxn modelId="{3276A567-226F-4179-801B-BAFCEF861486}" type="presOf" srcId="{B137B032-0E70-432C-B55A-818C04F7A7E5}" destId="{C28C7241-8275-42C4-B6FD-FD210CD72292}" srcOrd="1" destOrd="0" presId="urn:microsoft.com/office/officeart/2005/8/layout/list1"/>
    <dgm:cxn modelId="{1578D569-37E5-437E-98CC-B098B7F3A254}" srcId="{E61DE693-CDE8-438B-8473-3894D4DED563}" destId="{B137B032-0E70-432C-B55A-818C04F7A7E5}" srcOrd="0" destOrd="0" parTransId="{49CDE452-7D38-4709-B4C9-ACE26A327E41}" sibTransId="{EF3FDE8E-9C45-4E4D-9B83-24A874406662}"/>
    <dgm:cxn modelId="{BEE8F06F-E884-42E1-87ED-3FC89C99AAC8}" srcId="{B137B032-0E70-432C-B55A-818C04F7A7E5}" destId="{00F4B217-74E7-4C80-BBF3-55D3F2049884}" srcOrd="5" destOrd="0" parTransId="{BF19244B-DC95-4DEB-A55E-9AC487F890D8}" sibTransId="{D88E0150-ED53-43A2-A315-09F45BC3F6CD}"/>
    <dgm:cxn modelId="{24AE3574-D83D-44F5-ADE3-47CE1A58DE20}" type="presOf" srcId="{B7B791F4-254E-45F2-BA98-B7E28E89CF85}" destId="{ADACAF20-3780-48D7-96FA-0A37CB769872}" srcOrd="0" destOrd="3" presId="urn:microsoft.com/office/officeart/2005/8/layout/list1"/>
    <dgm:cxn modelId="{0C1DDE57-CF58-4207-8EA5-FAE72BF29FF5}" type="presOf" srcId="{61F87707-0EA0-4CDB-A0EE-52ED301E7DB6}" destId="{ADACAF20-3780-48D7-96FA-0A37CB769872}" srcOrd="0" destOrd="4" presId="urn:microsoft.com/office/officeart/2005/8/layout/list1"/>
    <dgm:cxn modelId="{C679887C-58A8-447E-B664-AC4A5368E3FD}" srcId="{B137B032-0E70-432C-B55A-818C04F7A7E5}" destId="{61F87707-0EA0-4CDB-A0EE-52ED301E7DB6}" srcOrd="4" destOrd="0" parTransId="{25AC5204-DA97-4B2E-AF56-0F8EFDD3C973}" sibTransId="{27F89DD5-4648-44F2-8A64-15EDF7122776}"/>
    <dgm:cxn modelId="{BC4E5B87-B201-4AA7-9AFF-3DCA70826D4D}" srcId="{B137B032-0E70-432C-B55A-818C04F7A7E5}" destId="{224F5507-D033-409E-A3BF-12A122E061FF}" srcOrd="1" destOrd="0" parTransId="{2D4D2BEA-4242-4A24-B6E3-870202835DB3}" sibTransId="{5C86545A-2AD6-408E-A21E-305448781840}"/>
    <dgm:cxn modelId="{E3A2C499-DF83-450F-9ED4-A5625B510668}" type="presOf" srcId="{E61DE693-CDE8-438B-8473-3894D4DED563}" destId="{AF592B76-F208-495F-865C-56C6EA36F399}" srcOrd="0" destOrd="0" presId="urn:microsoft.com/office/officeart/2005/8/layout/list1"/>
    <dgm:cxn modelId="{4EBE54DE-D518-4C23-AA08-0C2420358EAE}" type="presOf" srcId="{1DE4BFB8-8DA4-4996-A3B7-D224D9C6CCF1}" destId="{ADACAF20-3780-48D7-96FA-0A37CB769872}" srcOrd="0" destOrd="2" presId="urn:microsoft.com/office/officeart/2005/8/layout/list1"/>
    <dgm:cxn modelId="{39FF1D52-9E6B-40AF-AFCE-7504E6038C29}" type="presParOf" srcId="{AF592B76-F208-495F-865C-56C6EA36F399}" destId="{A8F7B679-BB3D-4244-AF33-BF0C51EE718F}" srcOrd="0" destOrd="0" presId="urn:microsoft.com/office/officeart/2005/8/layout/list1"/>
    <dgm:cxn modelId="{2E2C1CA9-3395-426F-A38C-A13BF69D4A80}" type="presParOf" srcId="{A8F7B679-BB3D-4244-AF33-BF0C51EE718F}" destId="{6A755C96-DE10-486E-9CCA-E829BB81D7C6}" srcOrd="0" destOrd="0" presId="urn:microsoft.com/office/officeart/2005/8/layout/list1"/>
    <dgm:cxn modelId="{6F5E8A54-3F2E-45EB-8D35-F2EEC25DAEBD}" type="presParOf" srcId="{A8F7B679-BB3D-4244-AF33-BF0C51EE718F}" destId="{C28C7241-8275-42C4-B6FD-FD210CD72292}" srcOrd="1" destOrd="0" presId="urn:microsoft.com/office/officeart/2005/8/layout/list1"/>
    <dgm:cxn modelId="{643FC49C-3664-416C-9C6E-AEF746AD87C2}" type="presParOf" srcId="{AF592B76-F208-495F-865C-56C6EA36F399}" destId="{056D45B1-0FE4-4422-BD8E-D657A9EE3065}" srcOrd="1" destOrd="0" presId="urn:microsoft.com/office/officeart/2005/8/layout/list1"/>
    <dgm:cxn modelId="{CD6059BC-AE5D-450E-B613-B29C340B7F8D}" type="presParOf" srcId="{AF592B76-F208-495F-865C-56C6EA36F399}" destId="{ADACAF20-3780-48D7-96FA-0A37CB769872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61DE693-CDE8-438B-8473-3894D4DED563}" type="doc">
      <dgm:prSet loTypeId="urn:microsoft.com/office/officeart/2005/8/layout/list1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id-ID"/>
        </a:p>
      </dgm:t>
    </dgm:pt>
    <dgm:pt modelId="{B137B032-0E70-432C-B55A-818C04F7A7E5}">
      <dgm:prSet phldrT="[Text]" custT="1"/>
      <dgm:spPr/>
      <dgm:t>
        <a:bodyPr/>
        <a:lstStyle/>
        <a:p>
          <a:r>
            <a:rPr lang="id-ID" sz="2800" dirty="0"/>
            <a:t>Dokter sekolah/petugas klinik kesehatan sekolah</a:t>
          </a:r>
          <a:endParaRPr lang="id-ID" sz="2800" b="1" dirty="0"/>
        </a:p>
      </dgm:t>
    </dgm:pt>
    <dgm:pt modelId="{49CDE452-7D38-4709-B4C9-ACE26A327E41}" type="parTrans" cxnId="{1578D569-37E5-437E-98CC-B098B7F3A254}">
      <dgm:prSet/>
      <dgm:spPr/>
      <dgm:t>
        <a:bodyPr/>
        <a:lstStyle/>
        <a:p>
          <a:endParaRPr lang="id-ID"/>
        </a:p>
      </dgm:t>
    </dgm:pt>
    <dgm:pt modelId="{EF3FDE8E-9C45-4E4D-9B83-24A874406662}" type="sibTrans" cxnId="{1578D569-37E5-437E-98CC-B098B7F3A254}">
      <dgm:prSet/>
      <dgm:spPr/>
      <dgm:t>
        <a:bodyPr/>
        <a:lstStyle/>
        <a:p>
          <a:endParaRPr lang="id-ID"/>
        </a:p>
      </dgm:t>
    </dgm:pt>
    <dgm:pt modelId="{7D4651EC-621C-47A6-AC77-E6F4C429AAEC}">
      <dgm:prSet phldrT="[Text]" custT="1"/>
      <dgm:spPr/>
      <dgm:t>
        <a:bodyPr/>
        <a:lstStyle/>
        <a:p>
          <a:r>
            <a:rPr lang="en-US" sz="2500" dirty="0" err="1"/>
            <a:t>Narasumber</a:t>
          </a:r>
          <a:r>
            <a:rPr lang="en-US" sz="2500" dirty="0"/>
            <a:t>  </a:t>
          </a:r>
          <a:r>
            <a:rPr lang="en-US" sz="2500" dirty="0" err="1"/>
            <a:t>mempromosikan</a:t>
          </a:r>
          <a:r>
            <a:rPr lang="en-US" sz="2500" dirty="0"/>
            <a:t> </a:t>
          </a:r>
          <a:r>
            <a:rPr lang="en-US" sz="2500" dirty="0" err="1"/>
            <a:t>keamanan</a:t>
          </a:r>
          <a:r>
            <a:rPr lang="en-US" sz="2500" dirty="0"/>
            <a:t> </a:t>
          </a:r>
          <a:r>
            <a:rPr lang="en-US" sz="2500" dirty="0" err="1"/>
            <a:t>pangan</a:t>
          </a:r>
          <a:endParaRPr lang="id-ID" sz="2500" dirty="0"/>
        </a:p>
      </dgm:t>
    </dgm:pt>
    <dgm:pt modelId="{E1217F0F-7BA4-4F0C-A439-53206D0FC5D5}" type="parTrans" cxnId="{6E83745F-AE6E-4377-A8FD-558274B88E29}">
      <dgm:prSet/>
      <dgm:spPr/>
      <dgm:t>
        <a:bodyPr/>
        <a:lstStyle/>
        <a:p>
          <a:endParaRPr lang="id-ID"/>
        </a:p>
      </dgm:t>
    </dgm:pt>
    <dgm:pt modelId="{DCF3E8EC-10DC-40F2-85C8-70FF770339D4}" type="sibTrans" cxnId="{6E83745F-AE6E-4377-A8FD-558274B88E29}">
      <dgm:prSet/>
      <dgm:spPr/>
      <dgm:t>
        <a:bodyPr/>
        <a:lstStyle/>
        <a:p>
          <a:endParaRPr lang="id-ID"/>
        </a:p>
      </dgm:t>
    </dgm:pt>
    <dgm:pt modelId="{20AB7432-5F19-4CCD-9866-9AEBC468E852}">
      <dgm:prSet custT="1"/>
      <dgm:spPr/>
      <dgm:t>
        <a:bodyPr/>
        <a:lstStyle/>
        <a:p>
          <a:r>
            <a:rPr lang="id-ID" sz="2500" dirty="0"/>
            <a:t>Membantu </a:t>
          </a:r>
          <a:r>
            <a:rPr lang="en-US" sz="2500" dirty="0"/>
            <a:t>K</a:t>
          </a:r>
          <a:r>
            <a:rPr lang="id-ID" sz="2500" dirty="0"/>
            <a:t>epala </a:t>
          </a:r>
          <a:r>
            <a:rPr lang="en-US" sz="2500" dirty="0"/>
            <a:t>S</a:t>
          </a:r>
          <a:r>
            <a:rPr lang="id-ID" sz="2500" dirty="0"/>
            <a:t>ekolah merumuskan kebijakan kesehatan secara umum dan </a:t>
          </a:r>
          <a:r>
            <a:rPr lang="en-GB" sz="2500" dirty="0"/>
            <a:t>KP </a:t>
          </a:r>
          <a:r>
            <a:rPr lang="en-GB" sz="2500" dirty="0" err="1"/>
            <a:t>secara</a:t>
          </a:r>
          <a:r>
            <a:rPr lang="en-GB" sz="2500" dirty="0"/>
            <a:t> </a:t>
          </a:r>
          <a:r>
            <a:rPr lang="en-GB" sz="2500" dirty="0" err="1"/>
            <a:t>khusus</a:t>
          </a:r>
          <a:r>
            <a:rPr lang="en-GB" sz="2500" dirty="0"/>
            <a:t> </a:t>
          </a:r>
          <a:endParaRPr lang="id-ID" sz="2500" dirty="0"/>
        </a:p>
      </dgm:t>
    </dgm:pt>
    <dgm:pt modelId="{E31C1173-E7EC-4633-971C-CD68914DFF1D}" type="parTrans" cxnId="{6940639F-79F8-407E-8FA8-A3FDEB5A3F88}">
      <dgm:prSet/>
      <dgm:spPr/>
      <dgm:t>
        <a:bodyPr/>
        <a:lstStyle/>
        <a:p>
          <a:endParaRPr lang="id-ID"/>
        </a:p>
      </dgm:t>
    </dgm:pt>
    <dgm:pt modelId="{83ABC824-BE76-4279-94EF-41A8CE6C4862}" type="sibTrans" cxnId="{6940639F-79F8-407E-8FA8-A3FDEB5A3F88}">
      <dgm:prSet/>
      <dgm:spPr/>
      <dgm:t>
        <a:bodyPr/>
        <a:lstStyle/>
        <a:p>
          <a:endParaRPr lang="id-ID"/>
        </a:p>
      </dgm:t>
    </dgm:pt>
    <dgm:pt modelId="{3F3D41FE-A0CF-4C27-B222-CE5DA11A96AC}">
      <dgm:prSet custT="1"/>
      <dgm:spPr/>
      <dgm:t>
        <a:bodyPr/>
        <a:lstStyle/>
        <a:p>
          <a:r>
            <a:rPr lang="en-US" sz="2500" dirty="0" err="1"/>
            <a:t>Memeriksa</a:t>
          </a:r>
          <a:r>
            <a:rPr lang="en-US" sz="2500" dirty="0"/>
            <a:t> </a:t>
          </a:r>
          <a:r>
            <a:rPr lang="en-US" sz="2500" dirty="0" err="1"/>
            <a:t>kondisi</a:t>
          </a:r>
          <a:r>
            <a:rPr lang="en-US" sz="2500" dirty="0"/>
            <a:t> </a:t>
          </a:r>
          <a:r>
            <a:rPr lang="en-US" sz="2500" dirty="0" err="1"/>
            <a:t>kesehatan</a:t>
          </a:r>
          <a:r>
            <a:rPr lang="en-US" sz="2500" dirty="0"/>
            <a:t> </a:t>
          </a:r>
          <a:r>
            <a:rPr lang="en-US" sz="2500" dirty="0" err="1"/>
            <a:t>pekerja</a:t>
          </a:r>
          <a:r>
            <a:rPr lang="en-US" sz="2500" dirty="0"/>
            <a:t> </a:t>
          </a:r>
          <a:r>
            <a:rPr lang="en-US" sz="2500" dirty="0" err="1"/>
            <a:t>kantin</a:t>
          </a:r>
          <a:r>
            <a:rPr lang="en-US" sz="2500" dirty="0"/>
            <a:t> </a:t>
          </a:r>
          <a:r>
            <a:rPr lang="en-US" sz="2500" dirty="0" err="1"/>
            <a:t>secara</a:t>
          </a:r>
          <a:r>
            <a:rPr lang="en-US" sz="2500" dirty="0"/>
            <a:t> </a:t>
          </a:r>
          <a:r>
            <a:rPr lang="en-US" sz="2500" dirty="0" err="1"/>
            <a:t>teratur</a:t>
          </a:r>
          <a:endParaRPr lang="id-ID" sz="2500" dirty="0"/>
        </a:p>
      </dgm:t>
    </dgm:pt>
    <dgm:pt modelId="{7E3CBAEA-7F77-42F2-A536-B965DB151357}" type="parTrans" cxnId="{64CBD486-43C1-4221-9C5C-B1FD2EE64EB1}">
      <dgm:prSet/>
      <dgm:spPr/>
      <dgm:t>
        <a:bodyPr/>
        <a:lstStyle/>
        <a:p>
          <a:endParaRPr lang="id-ID"/>
        </a:p>
      </dgm:t>
    </dgm:pt>
    <dgm:pt modelId="{8ED1BA9E-D1B8-4D1F-9A0E-CE8E330F5574}" type="sibTrans" cxnId="{64CBD486-43C1-4221-9C5C-B1FD2EE64EB1}">
      <dgm:prSet/>
      <dgm:spPr/>
      <dgm:t>
        <a:bodyPr/>
        <a:lstStyle/>
        <a:p>
          <a:endParaRPr lang="id-ID"/>
        </a:p>
      </dgm:t>
    </dgm:pt>
    <dgm:pt modelId="{CBA0195C-8582-4BA6-8D16-8162DCAC38E1}">
      <dgm:prSet custT="1"/>
      <dgm:spPr/>
      <dgm:t>
        <a:bodyPr/>
        <a:lstStyle/>
        <a:p>
          <a:r>
            <a:rPr lang="id-ID" sz="2500" dirty="0"/>
            <a:t>P</a:t>
          </a:r>
          <a:r>
            <a:rPr lang="en-US" sz="2500" dirty="0" err="1"/>
            <a:t>encegahan</a:t>
          </a:r>
          <a:r>
            <a:rPr lang="en-US" sz="2500" dirty="0"/>
            <a:t> </a:t>
          </a:r>
          <a:r>
            <a:rPr lang="en-US" sz="2500" dirty="0" err="1"/>
            <a:t>dan</a:t>
          </a:r>
          <a:r>
            <a:rPr lang="en-US" sz="2500" dirty="0"/>
            <a:t> </a:t>
          </a:r>
          <a:r>
            <a:rPr lang="en-US" sz="2500" dirty="0" err="1"/>
            <a:t>pengendalian</a:t>
          </a:r>
          <a:r>
            <a:rPr lang="en-US" sz="2500" dirty="0"/>
            <a:t> KLB </a:t>
          </a:r>
          <a:r>
            <a:rPr lang="en-US" sz="2500" dirty="0" err="1"/>
            <a:t>keracunan</a:t>
          </a:r>
          <a:r>
            <a:rPr lang="en-US" sz="2500" dirty="0"/>
            <a:t> </a:t>
          </a:r>
          <a:r>
            <a:rPr lang="en-US" sz="2500" dirty="0" err="1"/>
            <a:t>pangan</a:t>
          </a:r>
          <a:endParaRPr lang="id-ID" sz="2500" dirty="0"/>
        </a:p>
      </dgm:t>
    </dgm:pt>
    <dgm:pt modelId="{E3FFBE2C-BD0C-4E89-ACCF-26F8A62C5F1E}" type="parTrans" cxnId="{EA42D5F5-20F5-4429-A09B-18B2A0B3D2D1}">
      <dgm:prSet/>
      <dgm:spPr/>
      <dgm:t>
        <a:bodyPr/>
        <a:lstStyle/>
        <a:p>
          <a:endParaRPr lang="id-ID"/>
        </a:p>
      </dgm:t>
    </dgm:pt>
    <dgm:pt modelId="{6F985500-84FA-4BDB-81BD-32C7FE07F5E1}" type="sibTrans" cxnId="{EA42D5F5-20F5-4429-A09B-18B2A0B3D2D1}">
      <dgm:prSet/>
      <dgm:spPr/>
      <dgm:t>
        <a:bodyPr/>
        <a:lstStyle/>
        <a:p>
          <a:endParaRPr lang="id-ID"/>
        </a:p>
      </dgm:t>
    </dgm:pt>
    <dgm:pt modelId="{FD16B2A3-8A94-4C9D-963E-0CDE04C4AFB4}">
      <dgm:prSet custT="1"/>
      <dgm:spPr/>
      <dgm:t>
        <a:bodyPr/>
        <a:lstStyle/>
        <a:p>
          <a:r>
            <a:rPr lang="en-US" sz="2500" dirty="0" err="1"/>
            <a:t>Jika</a:t>
          </a:r>
          <a:r>
            <a:rPr lang="en-US" sz="2500" dirty="0"/>
            <a:t> </a:t>
          </a:r>
          <a:r>
            <a:rPr lang="en-US" sz="2500" dirty="0" err="1"/>
            <a:t>tidak</a:t>
          </a:r>
          <a:r>
            <a:rPr lang="en-US" sz="2500" dirty="0"/>
            <a:t> </a:t>
          </a:r>
          <a:r>
            <a:rPr lang="en-US" sz="2500" dirty="0" err="1"/>
            <a:t>ada</a:t>
          </a:r>
          <a:r>
            <a:rPr lang="en-US" sz="2500" dirty="0"/>
            <a:t> </a:t>
          </a:r>
          <a:r>
            <a:rPr lang="en-US" sz="2500" dirty="0" err="1"/>
            <a:t>dokter</a:t>
          </a:r>
          <a:r>
            <a:rPr lang="en-US" sz="2500" dirty="0"/>
            <a:t>, </a:t>
          </a:r>
          <a:r>
            <a:rPr lang="en-US" sz="2500" dirty="0" err="1"/>
            <a:t>tugas</a:t>
          </a:r>
          <a:r>
            <a:rPr lang="en-US" sz="2500" dirty="0"/>
            <a:t> </a:t>
          </a:r>
          <a:r>
            <a:rPr lang="en-US" sz="2500" dirty="0" err="1"/>
            <a:t>diambil</a:t>
          </a:r>
          <a:r>
            <a:rPr lang="en-US" sz="2500" dirty="0"/>
            <a:t> </a:t>
          </a:r>
          <a:r>
            <a:rPr lang="en-US" sz="2500" dirty="0" err="1"/>
            <a:t>alih</a:t>
          </a:r>
          <a:r>
            <a:rPr lang="en-US" sz="2500" dirty="0"/>
            <a:t> guru UKS</a:t>
          </a:r>
          <a:endParaRPr lang="id-ID" sz="2500" dirty="0"/>
        </a:p>
      </dgm:t>
    </dgm:pt>
    <dgm:pt modelId="{23948B95-40D5-4A59-B7E8-F3CFBDC4F802}" type="parTrans" cxnId="{406FD738-FDDB-40A4-B762-59F2BF3A20D6}">
      <dgm:prSet/>
      <dgm:spPr/>
      <dgm:t>
        <a:bodyPr/>
        <a:lstStyle/>
        <a:p>
          <a:endParaRPr lang="id-ID"/>
        </a:p>
      </dgm:t>
    </dgm:pt>
    <dgm:pt modelId="{EFA9FFF9-7D71-4DE3-AC3A-199578E4B7E5}" type="sibTrans" cxnId="{406FD738-FDDB-40A4-B762-59F2BF3A20D6}">
      <dgm:prSet/>
      <dgm:spPr/>
      <dgm:t>
        <a:bodyPr/>
        <a:lstStyle/>
        <a:p>
          <a:endParaRPr lang="id-ID"/>
        </a:p>
      </dgm:t>
    </dgm:pt>
    <dgm:pt modelId="{AF592B76-F208-495F-865C-56C6EA36F399}" type="pres">
      <dgm:prSet presAssocID="{E61DE693-CDE8-438B-8473-3894D4DED563}" presName="linear" presStyleCnt="0">
        <dgm:presLayoutVars>
          <dgm:dir/>
          <dgm:animLvl val="lvl"/>
          <dgm:resizeHandles val="exact"/>
        </dgm:presLayoutVars>
      </dgm:prSet>
      <dgm:spPr/>
    </dgm:pt>
    <dgm:pt modelId="{A8F7B679-BB3D-4244-AF33-BF0C51EE718F}" type="pres">
      <dgm:prSet presAssocID="{B137B032-0E70-432C-B55A-818C04F7A7E5}" presName="parentLin" presStyleCnt="0"/>
      <dgm:spPr/>
    </dgm:pt>
    <dgm:pt modelId="{6A755C96-DE10-486E-9CCA-E829BB81D7C6}" type="pres">
      <dgm:prSet presAssocID="{B137B032-0E70-432C-B55A-818C04F7A7E5}" presName="parentLeftMargin" presStyleLbl="node1" presStyleIdx="0" presStyleCnt="1"/>
      <dgm:spPr/>
    </dgm:pt>
    <dgm:pt modelId="{C28C7241-8275-42C4-B6FD-FD210CD72292}" type="pres">
      <dgm:prSet presAssocID="{B137B032-0E70-432C-B55A-818C04F7A7E5}" presName="parentText" presStyleLbl="node1" presStyleIdx="0" presStyleCnt="1" custScaleX="134731" custScaleY="35901" custLinFactNeighborX="-64286" custLinFactNeighborY="-30875">
        <dgm:presLayoutVars>
          <dgm:chMax val="0"/>
          <dgm:bulletEnabled val="1"/>
        </dgm:presLayoutVars>
      </dgm:prSet>
      <dgm:spPr/>
    </dgm:pt>
    <dgm:pt modelId="{056D45B1-0FE4-4422-BD8E-D657A9EE3065}" type="pres">
      <dgm:prSet presAssocID="{B137B032-0E70-432C-B55A-818C04F7A7E5}" presName="negativeSpace" presStyleCnt="0"/>
      <dgm:spPr/>
    </dgm:pt>
    <dgm:pt modelId="{ADACAF20-3780-48D7-96FA-0A37CB769872}" type="pres">
      <dgm:prSet presAssocID="{B137B032-0E70-432C-B55A-818C04F7A7E5}" presName="childText" presStyleLbl="conFgAcc1" presStyleIdx="0" presStyleCnt="1" custScaleY="80034" custLinFactNeighborY="10523">
        <dgm:presLayoutVars>
          <dgm:bulletEnabled val="1"/>
        </dgm:presLayoutVars>
      </dgm:prSet>
      <dgm:spPr/>
    </dgm:pt>
  </dgm:ptLst>
  <dgm:cxnLst>
    <dgm:cxn modelId="{0152E436-6A87-4390-B955-CE84C7EB8DC5}" type="presOf" srcId="{E61DE693-CDE8-438B-8473-3894D4DED563}" destId="{AF592B76-F208-495F-865C-56C6EA36F399}" srcOrd="0" destOrd="0" presId="urn:microsoft.com/office/officeart/2005/8/layout/list1"/>
    <dgm:cxn modelId="{406FD738-FDDB-40A4-B762-59F2BF3A20D6}" srcId="{B137B032-0E70-432C-B55A-818C04F7A7E5}" destId="{FD16B2A3-8A94-4C9D-963E-0CDE04C4AFB4}" srcOrd="4" destOrd="0" parTransId="{23948B95-40D5-4A59-B7E8-F3CFBDC4F802}" sibTransId="{EFA9FFF9-7D71-4DE3-AC3A-199578E4B7E5}"/>
    <dgm:cxn modelId="{884FED39-4EC2-4E03-AC72-8703246F0615}" type="presOf" srcId="{3F3D41FE-A0CF-4C27-B222-CE5DA11A96AC}" destId="{ADACAF20-3780-48D7-96FA-0A37CB769872}" srcOrd="0" destOrd="2" presId="urn:microsoft.com/office/officeart/2005/8/layout/list1"/>
    <dgm:cxn modelId="{6E83745F-AE6E-4377-A8FD-558274B88E29}" srcId="{B137B032-0E70-432C-B55A-818C04F7A7E5}" destId="{7D4651EC-621C-47A6-AC77-E6F4C429AAEC}" srcOrd="0" destOrd="0" parTransId="{E1217F0F-7BA4-4F0C-A439-53206D0FC5D5}" sibTransId="{DCF3E8EC-10DC-40F2-85C8-70FF770339D4}"/>
    <dgm:cxn modelId="{1A149763-0E6C-4773-8FC8-D6FC89DA321B}" type="presOf" srcId="{7D4651EC-621C-47A6-AC77-E6F4C429AAEC}" destId="{ADACAF20-3780-48D7-96FA-0A37CB769872}" srcOrd="0" destOrd="0" presId="urn:microsoft.com/office/officeart/2005/8/layout/list1"/>
    <dgm:cxn modelId="{1578D569-37E5-437E-98CC-B098B7F3A254}" srcId="{E61DE693-CDE8-438B-8473-3894D4DED563}" destId="{B137B032-0E70-432C-B55A-818C04F7A7E5}" srcOrd="0" destOrd="0" parTransId="{49CDE452-7D38-4709-B4C9-ACE26A327E41}" sibTransId="{EF3FDE8E-9C45-4E4D-9B83-24A874406662}"/>
    <dgm:cxn modelId="{A2666078-5250-4781-89AE-F9352E5D2E14}" type="presOf" srcId="{20AB7432-5F19-4CCD-9866-9AEBC468E852}" destId="{ADACAF20-3780-48D7-96FA-0A37CB769872}" srcOrd="0" destOrd="1" presId="urn:microsoft.com/office/officeart/2005/8/layout/list1"/>
    <dgm:cxn modelId="{64CBD486-43C1-4221-9C5C-B1FD2EE64EB1}" srcId="{B137B032-0E70-432C-B55A-818C04F7A7E5}" destId="{3F3D41FE-A0CF-4C27-B222-CE5DA11A96AC}" srcOrd="2" destOrd="0" parTransId="{7E3CBAEA-7F77-42F2-A536-B965DB151357}" sibTransId="{8ED1BA9E-D1B8-4D1F-9A0E-CE8E330F5574}"/>
    <dgm:cxn modelId="{E7C4588C-EAD7-49BD-A59A-2AB2BAD7520A}" type="presOf" srcId="{CBA0195C-8582-4BA6-8D16-8162DCAC38E1}" destId="{ADACAF20-3780-48D7-96FA-0A37CB769872}" srcOrd="0" destOrd="3" presId="urn:microsoft.com/office/officeart/2005/8/layout/list1"/>
    <dgm:cxn modelId="{6940639F-79F8-407E-8FA8-A3FDEB5A3F88}" srcId="{B137B032-0E70-432C-B55A-818C04F7A7E5}" destId="{20AB7432-5F19-4CCD-9866-9AEBC468E852}" srcOrd="1" destOrd="0" parTransId="{E31C1173-E7EC-4633-971C-CD68914DFF1D}" sibTransId="{83ABC824-BE76-4279-94EF-41A8CE6C4862}"/>
    <dgm:cxn modelId="{14E475D1-5B2C-4CEB-B87B-3E67FF1C1325}" type="presOf" srcId="{B137B032-0E70-432C-B55A-818C04F7A7E5}" destId="{6A755C96-DE10-486E-9CCA-E829BB81D7C6}" srcOrd="0" destOrd="0" presId="urn:microsoft.com/office/officeart/2005/8/layout/list1"/>
    <dgm:cxn modelId="{3355A1E9-BD59-4C3C-B0F7-34B35C480D14}" type="presOf" srcId="{FD16B2A3-8A94-4C9D-963E-0CDE04C4AFB4}" destId="{ADACAF20-3780-48D7-96FA-0A37CB769872}" srcOrd="0" destOrd="4" presId="urn:microsoft.com/office/officeart/2005/8/layout/list1"/>
    <dgm:cxn modelId="{EA42D5F5-20F5-4429-A09B-18B2A0B3D2D1}" srcId="{B137B032-0E70-432C-B55A-818C04F7A7E5}" destId="{CBA0195C-8582-4BA6-8D16-8162DCAC38E1}" srcOrd="3" destOrd="0" parTransId="{E3FFBE2C-BD0C-4E89-ACCF-26F8A62C5F1E}" sibTransId="{6F985500-84FA-4BDB-81BD-32C7FE07F5E1}"/>
    <dgm:cxn modelId="{76FEDEF9-0D0F-4378-833B-94044E080CBA}" type="presOf" srcId="{B137B032-0E70-432C-B55A-818C04F7A7E5}" destId="{C28C7241-8275-42C4-B6FD-FD210CD72292}" srcOrd="1" destOrd="0" presId="urn:microsoft.com/office/officeart/2005/8/layout/list1"/>
    <dgm:cxn modelId="{F9203D08-4E21-4B36-A7B1-CE85EB23F919}" type="presParOf" srcId="{AF592B76-F208-495F-865C-56C6EA36F399}" destId="{A8F7B679-BB3D-4244-AF33-BF0C51EE718F}" srcOrd="0" destOrd="0" presId="urn:microsoft.com/office/officeart/2005/8/layout/list1"/>
    <dgm:cxn modelId="{9AD0A979-BA31-4242-B195-077E435FDD2B}" type="presParOf" srcId="{A8F7B679-BB3D-4244-AF33-BF0C51EE718F}" destId="{6A755C96-DE10-486E-9CCA-E829BB81D7C6}" srcOrd="0" destOrd="0" presId="urn:microsoft.com/office/officeart/2005/8/layout/list1"/>
    <dgm:cxn modelId="{6550758E-A9FE-4861-952F-467386C536DF}" type="presParOf" srcId="{A8F7B679-BB3D-4244-AF33-BF0C51EE718F}" destId="{C28C7241-8275-42C4-B6FD-FD210CD72292}" srcOrd="1" destOrd="0" presId="urn:microsoft.com/office/officeart/2005/8/layout/list1"/>
    <dgm:cxn modelId="{285EC09C-005D-492E-9D72-69981DA6B380}" type="presParOf" srcId="{AF592B76-F208-495F-865C-56C6EA36F399}" destId="{056D45B1-0FE4-4422-BD8E-D657A9EE3065}" srcOrd="1" destOrd="0" presId="urn:microsoft.com/office/officeart/2005/8/layout/list1"/>
    <dgm:cxn modelId="{8A390EFD-A496-4651-B78E-BA8B6B209B9F}" type="presParOf" srcId="{AF592B76-F208-495F-865C-56C6EA36F399}" destId="{ADACAF20-3780-48D7-96FA-0A37CB769872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61DE693-CDE8-438B-8473-3894D4DED563}" type="doc">
      <dgm:prSet loTypeId="urn:microsoft.com/office/officeart/2005/8/layout/list1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id-ID"/>
        </a:p>
      </dgm:t>
    </dgm:pt>
    <dgm:pt modelId="{B137B032-0E70-432C-B55A-818C04F7A7E5}">
      <dgm:prSet phldrT="[Text]" custT="1"/>
      <dgm:spPr/>
      <dgm:t>
        <a:bodyPr/>
        <a:lstStyle/>
        <a:p>
          <a:r>
            <a:rPr lang="id-ID" sz="2800" dirty="0"/>
            <a:t>Pengelola kantin</a:t>
          </a:r>
          <a:endParaRPr lang="id-ID" sz="2800" b="1" dirty="0"/>
        </a:p>
      </dgm:t>
    </dgm:pt>
    <dgm:pt modelId="{49CDE452-7D38-4709-B4C9-ACE26A327E41}" type="parTrans" cxnId="{1578D569-37E5-437E-98CC-B098B7F3A254}">
      <dgm:prSet/>
      <dgm:spPr/>
      <dgm:t>
        <a:bodyPr/>
        <a:lstStyle/>
        <a:p>
          <a:endParaRPr lang="id-ID"/>
        </a:p>
      </dgm:t>
    </dgm:pt>
    <dgm:pt modelId="{EF3FDE8E-9C45-4E4D-9B83-24A874406662}" type="sibTrans" cxnId="{1578D569-37E5-437E-98CC-B098B7F3A254}">
      <dgm:prSet/>
      <dgm:spPr/>
      <dgm:t>
        <a:bodyPr/>
        <a:lstStyle/>
        <a:p>
          <a:endParaRPr lang="id-ID"/>
        </a:p>
      </dgm:t>
    </dgm:pt>
    <dgm:pt modelId="{7D4651EC-621C-47A6-AC77-E6F4C429AAEC}">
      <dgm:prSet phldrT="[Text]" custT="1"/>
      <dgm:spPr/>
      <dgm:t>
        <a:bodyPr/>
        <a:lstStyle/>
        <a:p>
          <a:r>
            <a:rPr lang="id-ID" sz="2500" b="0" dirty="0">
              <a:latin typeface="+mn-lt"/>
            </a:rPr>
            <a:t>Memastikan semua peralatan </a:t>
          </a:r>
          <a:r>
            <a:rPr lang="en-US" sz="2500" b="0" dirty="0" err="1">
              <a:latin typeface="+mn-lt"/>
            </a:rPr>
            <a:t>di</a:t>
          </a:r>
          <a:r>
            <a:rPr lang="en-US" sz="2500" b="0" dirty="0">
              <a:latin typeface="+mn-lt"/>
            </a:rPr>
            <a:t> </a:t>
          </a:r>
          <a:r>
            <a:rPr lang="en-US" sz="2500" b="0" dirty="0" err="1">
              <a:latin typeface="+mn-lt"/>
            </a:rPr>
            <a:t>kantin</a:t>
          </a:r>
          <a:r>
            <a:rPr lang="id-ID" sz="2500" b="0" dirty="0">
              <a:latin typeface="+mn-lt"/>
            </a:rPr>
            <a:t> dalam keadaan baik dan bersih </a:t>
          </a:r>
          <a:endParaRPr lang="id-ID" sz="2500" dirty="0">
            <a:latin typeface="+mn-lt"/>
          </a:endParaRPr>
        </a:p>
      </dgm:t>
    </dgm:pt>
    <dgm:pt modelId="{E1217F0F-7BA4-4F0C-A439-53206D0FC5D5}" type="parTrans" cxnId="{6E83745F-AE6E-4377-A8FD-558274B88E29}">
      <dgm:prSet/>
      <dgm:spPr/>
      <dgm:t>
        <a:bodyPr/>
        <a:lstStyle/>
        <a:p>
          <a:endParaRPr lang="id-ID"/>
        </a:p>
      </dgm:t>
    </dgm:pt>
    <dgm:pt modelId="{DCF3E8EC-10DC-40F2-85C8-70FF770339D4}" type="sibTrans" cxnId="{6E83745F-AE6E-4377-A8FD-558274B88E29}">
      <dgm:prSet/>
      <dgm:spPr/>
      <dgm:t>
        <a:bodyPr/>
        <a:lstStyle/>
        <a:p>
          <a:endParaRPr lang="id-ID"/>
        </a:p>
      </dgm:t>
    </dgm:pt>
    <dgm:pt modelId="{5141BF2D-032B-42A1-BB3B-4295FE08A829}">
      <dgm:prSet custT="1"/>
      <dgm:spPr/>
      <dgm:t>
        <a:bodyPr/>
        <a:lstStyle/>
        <a:p>
          <a:r>
            <a:rPr lang="id-ID" sz="2500" b="0" dirty="0">
              <a:latin typeface="+mn-lt"/>
            </a:rPr>
            <a:t>Memberikan pelatihan </a:t>
          </a:r>
          <a:r>
            <a:rPr lang="en-US" sz="2500" b="0" dirty="0" err="1">
              <a:latin typeface="+mn-lt"/>
            </a:rPr>
            <a:t>keamanan</a:t>
          </a:r>
          <a:r>
            <a:rPr lang="en-US" sz="2500" b="0" dirty="0">
              <a:latin typeface="+mn-lt"/>
            </a:rPr>
            <a:t> </a:t>
          </a:r>
          <a:r>
            <a:rPr lang="en-US" sz="2500" b="0" dirty="0" err="1">
              <a:latin typeface="+mn-lt"/>
            </a:rPr>
            <a:t>pangan</a:t>
          </a:r>
          <a:r>
            <a:rPr lang="id-ID" sz="2500" b="0" dirty="0">
              <a:latin typeface="+mn-lt"/>
            </a:rPr>
            <a:t> </a:t>
          </a:r>
          <a:r>
            <a:rPr lang="en-US" sz="2500" b="0" dirty="0" err="1">
              <a:latin typeface="+mn-lt"/>
            </a:rPr>
            <a:t>di</a:t>
          </a:r>
          <a:r>
            <a:rPr lang="en-US" sz="2500" b="0" dirty="0">
              <a:latin typeface="+mn-lt"/>
            </a:rPr>
            <a:t> </a:t>
          </a:r>
          <a:r>
            <a:rPr lang="en-US" sz="2500" b="0" dirty="0" err="1">
              <a:latin typeface="+mn-lt"/>
            </a:rPr>
            <a:t>kantin</a:t>
          </a:r>
          <a:endParaRPr lang="id-ID" sz="2500" b="0" dirty="0">
            <a:latin typeface="+mn-lt"/>
          </a:endParaRPr>
        </a:p>
      </dgm:t>
    </dgm:pt>
    <dgm:pt modelId="{B7974C5C-EC9B-4AD9-91D5-C9D9692BC9B4}" type="parTrans" cxnId="{8879CC2A-1592-4230-A12F-7167BBA09F1D}">
      <dgm:prSet/>
      <dgm:spPr/>
      <dgm:t>
        <a:bodyPr/>
        <a:lstStyle/>
        <a:p>
          <a:endParaRPr lang="id-ID"/>
        </a:p>
      </dgm:t>
    </dgm:pt>
    <dgm:pt modelId="{DEC38FB3-7EE2-4495-BF1A-192AC81E64F3}" type="sibTrans" cxnId="{8879CC2A-1592-4230-A12F-7167BBA09F1D}">
      <dgm:prSet/>
      <dgm:spPr/>
      <dgm:t>
        <a:bodyPr/>
        <a:lstStyle/>
        <a:p>
          <a:endParaRPr lang="id-ID"/>
        </a:p>
      </dgm:t>
    </dgm:pt>
    <dgm:pt modelId="{7CAEC1EB-6461-461F-8C0E-282D64B9AF47}">
      <dgm:prSet custT="1"/>
      <dgm:spPr/>
      <dgm:t>
        <a:bodyPr/>
        <a:lstStyle/>
        <a:p>
          <a:r>
            <a:rPr lang="en-US" sz="2500" b="0" dirty="0" err="1">
              <a:latin typeface="+mn-lt"/>
            </a:rPr>
            <a:t>Memantau</a:t>
          </a:r>
          <a:r>
            <a:rPr lang="en-US" sz="2500" b="0" dirty="0">
              <a:latin typeface="+mn-lt"/>
            </a:rPr>
            <a:t> </a:t>
          </a:r>
          <a:r>
            <a:rPr lang="en-US" sz="2500" b="0" dirty="0" err="1">
              <a:latin typeface="+mn-lt"/>
            </a:rPr>
            <a:t>pekerja</a:t>
          </a:r>
          <a:r>
            <a:rPr lang="en-US" sz="2500" b="0" dirty="0">
              <a:latin typeface="+mn-lt"/>
            </a:rPr>
            <a:t> </a:t>
          </a:r>
          <a:r>
            <a:rPr lang="en-US" sz="2500" b="0" dirty="0" err="1">
              <a:latin typeface="+mn-lt"/>
            </a:rPr>
            <a:t>kantin</a:t>
          </a:r>
          <a:r>
            <a:rPr lang="en-US" sz="2500" b="0" dirty="0">
              <a:latin typeface="+mn-lt"/>
            </a:rPr>
            <a:t> agar </a:t>
          </a:r>
          <a:r>
            <a:rPr lang="en-US" sz="2500" b="0" dirty="0" err="1">
              <a:latin typeface="+mn-lt"/>
            </a:rPr>
            <a:t>menerapkan</a:t>
          </a:r>
          <a:r>
            <a:rPr lang="en-US" sz="2500" b="0" dirty="0">
              <a:latin typeface="+mn-lt"/>
            </a:rPr>
            <a:t> </a:t>
          </a:r>
          <a:r>
            <a:rPr lang="en-US" sz="2500" b="0" dirty="0" err="1">
              <a:latin typeface="+mn-lt"/>
            </a:rPr>
            <a:t>praktik</a:t>
          </a:r>
          <a:r>
            <a:rPr lang="en-US" sz="2500" b="0" dirty="0">
              <a:latin typeface="+mn-lt"/>
            </a:rPr>
            <a:t> yang </a:t>
          </a:r>
          <a:r>
            <a:rPr lang="en-US" sz="2500" b="0" dirty="0" err="1">
              <a:latin typeface="+mn-lt"/>
            </a:rPr>
            <a:t>baik</a:t>
          </a:r>
          <a:r>
            <a:rPr lang="en-US" sz="2500" b="0" dirty="0">
              <a:latin typeface="+mn-lt"/>
            </a:rPr>
            <a:t> </a:t>
          </a:r>
          <a:r>
            <a:rPr lang="en-US" sz="2500" b="0" dirty="0" err="1">
              <a:latin typeface="+mn-lt"/>
            </a:rPr>
            <a:t>secara</a:t>
          </a:r>
          <a:r>
            <a:rPr lang="en-US" sz="2500" b="0" dirty="0">
              <a:latin typeface="+mn-lt"/>
            </a:rPr>
            <a:t> </a:t>
          </a:r>
          <a:r>
            <a:rPr lang="en-US" sz="2500" b="0" dirty="0" err="1">
              <a:latin typeface="+mn-lt"/>
            </a:rPr>
            <a:t>konsisten</a:t>
          </a:r>
          <a:endParaRPr lang="id-ID" sz="2500" b="0" dirty="0">
            <a:latin typeface="+mn-lt"/>
          </a:endParaRPr>
        </a:p>
      </dgm:t>
    </dgm:pt>
    <dgm:pt modelId="{ED0FDF9A-6F00-493E-89C7-F031414A1BE1}" type="parTrans" cxnId="{342D83E5-0DC0-4B6C-AD18-84C69CFBF918}">
      <dgm:prSet/>
      <dgm:spPr/>
      <dgm:t>
        <a:bodyPr/>
        <a:lstStyle/>
        <a:p>
          <a:endParaRPr lang="id-ID"/>
        </a:p>
      </dgm:t>
    </dgm:pt>
    <dgm:pt modelId="{FA80B19B-860B-4268-BBC0-81100E64C735}" type="sibTrans" cxnId="{342D83E5-0DC0-4B6C-AD18-84C69CFBF918}">
      <dgm:prSet/>
      <dgm:spPr/>
      <dgm:t>
        <a:bodyPr/>
        <a:lstStyle/>
        <a:p>
          <a:endParaRPr lang="id-ID"/>
        </a:p>
      </dgm:t>
    </dgm:pt>
    <dgm:pt modelId="{95361AE4-32D6-433D-B622-D0FDF7C63D7A}">
      <dgm:prSet custT="1"/>
      <dgm:spPr/>
      <dgm:t>
        <a:bodyPr/>
        <a:lstStyle/>
        <a:p>
          <a:r>
            <a:rPr lang="id-ID" sz="2500" b="0" dirty="0">
              <a:latin typeface="+mn-lt"/>
            </a:rPr>
            <a:t>Menilai kualitas pangan di kantin sekolah</a:t>
          </a:r>
        </a:p>
      </dgm:t>
    </dgm:pt>
    <dgm:pt modelId="{5A480E14-FA66-4EED-94A7-AC5176201AE3}" type="parTrans" cxnId="{5F0574E7-DF44-4B9C-B3C1-5089351170DA}">
      <dgm:prSet/>
      <dgm:spPr/>
      <dgm:t>
        <a:bodyPr/>
        <a:lstStyle/>
        <a:p>
          <a:endParaRPr lang="id-ID"/>
        </a:p>
      </dgm:t>
    </dgm:pt>
    <dgm:pt modelId="{06BD39D6-F8D6-4485-81F8-D6669A06AED5}" type="sibTrans" cxnId="{5F0574E7-DF44-4B9C-B3C1-5089351170DA}">
      <dgm:prSet/>
      <dgm:spPr/>
      <dgm:t>
        <a:bodyPr/>
        <a:lstStyle/>
        <a:p>
          <a:endParaRPr lang="id-ID"/>
        </a:p>
      </dgm:t>
    </dgm:pt>
    <dgm:pt modelId="{D6BCA009-74BC-4DBC-B3D2-AB91CF477B9F}">
      <dgm:prSet custT="1"/>
      <dgm:spPr/>
      <dgm:t>
        <a:bodyPr/>
        <a:lstStyle/>
        <a:p>
          <a:r>
            <a:rPr lang="id-ID" sz="2500" b="0" dirty="0">
              <a:latin typeface="+mn-lt"/>
            </a:rPr>
            <a:t>Mengupayakan kantinnya mendapat sertifikat higiene dan sanitasi</a:t>
          </a:r>
          <a:r>
            <a:rPr lang="en-US" sz="2500" b="0" dirty="0">
              <a:latin typeface="+mn-lt"/>
            </a:rPr>
            <a:t> </a:t>
          </a:r>
          <a:r>
            <a:rPr lang="en-US" sz="2500" b="0" dirty="0" err="1">
              <a:latin typeface="+mn-lt"/>
            </a:rPr>
            <a:t>dari</a:t>
          </a:r>
          <a:r>
            <a:rPr lang="en-US" sz="2500" b="0" dirty="0">
              <a:latin typeface="+mn-lt"/>
            </a:rPr>
            <a:t> </a:t>
          </a:r>
          <a:r>
            <a:rPr lang="en-US" sz="2500" b="0" dirty="0" err="1">
              <a:latin typeface="+mn-lt"/>
            </a:rPr>
            <a:t>Dinkes</a:t>
          </a:r>
          <a:r>
            <a:rPr lang="en-US" sz="2500" b="0" dirty="0">
              <a:latin typeface="+mn-lt"/>
            </a:rPr>
            <a:t> </a:t>
          </a:r>
          <a:r>
            <a:rPr lang="en-US" sz="2500" b="0" dirty="0" err="1">
              <a:latin typeface="+mn-lt"/>
            </a:rPr>
            <a:t>kab</a:t>
          </a:r>
          <a:r>
            <a:rPr lang="en-US" sz="2500" b="0" dirty="0">
              <a:latin typeface="+mn-lt"/>
            </a:rPr>
            <a:t>/</a:t>
          </a:r>
          <a:r>
            <a:rPr lang="en-US" sz="2500" b="0" dirty="0" err="1">
              <a:latin typeface="+mn-lt"/>
            </a:rPr>
            <a:t>kota</a:t>
          </a:r>
          <a:r>
            <a:rPr lang="id-ID" sz="2500" b="0" dirty="0">
              <a:latin typeface="+mn-lt"/>
            </a:rPr>
            <a:t> serta Piagam Bintang Keamanan Pangan untuk Kantin Sekolah</a:t>
          </a:r>
          <a:r>
            <a:rPr lang="en-US" sz="2500" b="0" dirty="0">
              <a:latin typeface="+mn-lt"/>
            </a:rPr>
            <a:t> (PBKP-KS) </a:t>
          </a:r>
          <a:r>
            <a:rPr lang="en-US" sz="2500" b="0" dirty="0" err="1">
              <a:latin typeface="+mn-lt"/>
            </a:rPr>
            <a:t>dari</a:t>
          </a:r>
          <a:r>
            <a:rPr lang="en-US" sz="2500" b="0" dirty="0">
              <a:latin typeface="+mn-lt"/>
            </a:rPr>
            <a:t> </a:t>
          </a:r>
          <a:r>
            <a:rPr lang="en-US" sz="2500" b="0" dirty="0" err="1">
              <a:latin typeface="+mn-lt"/>
            </a:rPr>
            <a:t>Balai</a:t>
          </a:r>
          <a:r>
            <a:rPr lang="en-US" sz="2500" b="0" dirty="0">
              <a:latin typeface="+mn-lt"/>
            </a:rPr>
            <a:t> </a:t>
          </a:r>
          <a:r>
            <a:rPr lang="en-US" sz="2500" b="0" dirty="0" err="1">
              <a:latin typeface="+mn-lt"/>
            </a:rPr>
            <a:t>Besar</a:t>
          </a:r>
          <a:r>
            <a:rPr lang="en-US" sz="2500" b="0" dirty="0">
              <a:latin typeface="+mn-lt"/>
            </a:rPr>
            <a:t>/ </a:t>
          </a:r>
          <a:r>
            <a:rPr lang="en-US" sz="2500" b="0" dirty="0" err="1">
              <a:latin typeface="+mn-lt"/>
            </a:rPr>
            <a:t>Balai</a:t>
          </a:r>
          <a:r>
            <a:rPr lang="en-US" sz="2500" b="0" dirty="0">
              <a:latin typeface="+mn-lt"/>
            </a:rPr>
            <a:t> POM</a:t>
          </a:r>
          <a:endParaRPr lang="id-ID" sz="2500" b="0" dirty="0">
            <a:latin typeface="+mn-lt"/>
          </a:endParaRPr>
        </a:p>
      </dgm:t>
    </dgm:pt>
    <dgm:pt modelId="{DA35C3A4-7ACC-4A49-BB01-74F015CDE861}" type="parTrans" cxnId="{922E0199-372B-4DE7-A044-AEF56C13987A}">
      <dgm:prSet/>
      <dgm:spPr/>
      <dgm:t>
        <a:bodyPr/>
        <a:lstStyle/>
        <a:p>
          <a:endParaRPr lang="id-ID"/>
        </a:p>
      </dgm:t>
    </dgm:pt>
    <dgm:pt modelId="{114EF3BD-C79E-4983-9B2C-02ED322F076C}" type="sibTrans" cxnId="{922E0199-372B-4DE7-A044-AEF56C13987A}">
      <dgm:prSet/>
      <dgm:spPr/>
      <dgm:t>
        <a:bodyPr/>
        <a:lstStyle/>
        <a:p>
          <a:endParaRPr lang="id-ID"/>
        </a:p>
      </dgm:t>
    </dgm:pt>
    <dgm:pt modelId="{AF592B76-F208-495F-865C-56C6EA36F399}" type="pres">
      <dgm:prSet presAssocID="{E61DE693-CDE8-438B-8473-3894D4DED563}" presName="linear" presStyleCnt="0">
        <dgm:presLayoutVars>
          <dgm:dir/>
          <dgm:animLvl val="lvl"/>
          <dgm:resizeHandles val="exact"/>
        </dgm:presLayoutVars>
      </dgm:prSet>
      <dgm:spPr/>
    </dgm:pt>
    <dgm:pt modelId="{A8F7B679-BB3D-4244-AF33-BF0C51EE718F}" type="pres">
      <dgm:prSet presAssocID="{B137B032-0E70-432C-B55A-818C04F7A7E5}" presName="parentLin" presStyleCnt="0"/>
      <dgm:spPr/>
    </dgm:pt>
    <dgm:pt modelId="{6A755C96-DE10-486E-9CCA-E829BB81D7C6}" type="pres">
      <dgm:prSet presAssocID="{B137B032-0E70-432C-B55A-818C04F7A7E5}" presName="parentLeftMargin" presStyleLbl="node1" presStyleIdx="0" presStyleCnt="1"/>
      <dgm:spPr/>
    </dgm:pt>
    <dgm:pt modelId="{C28C7241-8275-42C4-B6FD-FD210CD72292}" type="pres">
      <dgm:prSet presAssocID="{B137B032-0E70-432C-B55A-818C04F7A7E5}" presName="parentText" presStyleLbl="node1" presStyleIdx="0" presStyleCnt="1" custScaleY="36511" custLinFactNeighborY="-32546">
        <dgm:presLayoutVars>
          <dgm:chMax val="0"/>
          <dgm:bulletEnabled val="1"/>
        </dgm:presLayoutVars>
      </dgm:prSet>
      <dgm:spPr/>
    </dgm:pt>
    <dgm:pt modelId="{056D45B1-0FE4-4422-BD8E-D657A9EE3065}" type="pres">
      <dgm:prSet presAssocID="{B137B032-0E70-432C-B55A-818C04F7A7E5}" presName="negativeSpace" presStyleCnt="0"/>
      <dgm:spPr/>
    </dgm:pt>
    <dgm:pt modelId="{ADACAF20-3780-48D7-96FA-0A37CB769872}" type="pres">
      <dgm:prSet presAssocID="{B137B032-0E70-432C-B55A-818C04F7A7E5}" presName="childText" presStyleLbl="conFgAcc1" presStyleIdx="0" presStyleCnt="1" custScaleY="81323" custLinFactNeighborY="11903">
        <dgm:presLayoutVars>
          <dgm:bulletEnabled val="1"/>
        </dgm:presLayoutVars>
      </dgm:prSet>
      <dgm:spPr/>
    </dgm:pt>
  </dgm:ptLst>
  <dgm:cxnLst>
    <dgm:cxn modelId="{5690FC07-8B42-48A1-A4F2-1ABB022F9346}" type="presOf" srcId="{E61DE693-CDE8-438B-8473-3894D4DED563}" destId="{AF592B76-F208-495F-865C-56C6EA36F399}" srcOrd="0" destOrd="0" presId="urn:microsoft.com/office/officeart/2005/8/layout/list1"/>
    <dgm:cxn modelId="{0F93D41B-AFF9-4B37-B6B5-59C12A6777A6}" type="presOf" srcId="{5141BF2D-032B-42A1-BB3B-4295FE08A829}" destId="{ADACAF20-3780-48D7-96FA-0A37CB769872}" srcOrd="0" destOrd="1" presId="urn:microsoft.com/office/officeart/2005/8/layout/list1"/>
    <dgm:cxn modelId="{B2B2B92A-B829-4D1A-912C-4243AD22FFF5}" type="presOf" srcId="{B137B032-0E70-432C-B55A-818C04F7A7E5}" destId="{6A755C96-DE10-486E-9CCA-E829BB81D7C6}" srcOrd="0" destOrd="0" presId="urn:microsoft.com/office/officeart/2005/8/layout/list1"/>
    <dgm:cxn modelId="{8879CC2A-1592-4230-A12F-7167BBA09F1D}" srcId="{B137B032-0E70-432C-B55A-818C04F7A7E5}" destId="{5141BF2D-032B-42A1-BB3B-4295FE08A829}" srcOrd="1" destOrd="0" parTransId="{B7974C5C-EC9B-4AD9-91D5-C9D9692BC9B4}" sibTransId="{DEC38FB3-7EE2-4495-BF1A-192AC81E64F3}"/>
    <dgm:cxn modelId="{6E83745F-AE6E-4377-A8FD-558274B88E29}" srcId="{B137B032-0E70-432C-B55A-818C04F7A7E5}" destId="{7D4651EC-621C-47A6-AC77-E6F4C429AAEC}" srcOrd="0" destOrd="0" parTransId="{E1217F0F-7BA4-4F0C-A439-53206D0FC5D5}" sibTransId="{DCF3E8EC-10DC-40F2-85C8-70FF770339D4}"/>
    <dgm:cxn modelId="{1578D569-37E5-437E-98CC-B098B7F3A254}" srcId="{E61DE693-CDE8-438B-8473-3894D4DED563}" destId="{B137B032-0E70-432C-B55A-818C04F7A7E5}" srcOrd="0" destOrd="0" parTransId="{49CDE452-7D38-4709-B4C9-ACE26A327E41}" sibTransId="{EF3FDE8E-9C45-4E4D-9B83-24A874406662}"/>
    <dgm:cxn modelId="{11BEB37A-4148-4FAC-B1E8-F3DD4EC8178D}" type="presOf" srcId="{D6BCA009-74BC-4DBC-B3D2-AB91CF477B9F}" destId="{ADACAF20-3780-48D7-96FA-0A37CB769872}" srcOrd="0" destOrd="4" presId="urn:microsoft.com/office/officeart/2005/8/layout/list1"/>
    <dgm:cxn modelId="{1D89FE92-B38D-42F0-ABC9-05F7167000A7}" type="presOf" srcId="{7CAEC1EB-6461-461F-8C0E-282D64B9AF47}" destId="{ADACAF20-3780-48D7-96FA-0A37CB769872}" srcOrd="0" destOrd="2" presId="urn:microsoft.com/office/officeart/2005/8/layout/list1"/>
    <dgm:cxn modelId="{922E0199-372B-4DE7-A044-AEF56C13987A}" srcId="{B137B032-0E70-432C-B55A-818C04F7A7E5}" destId="{D6BCA009-74BC-4DBC-B3D2-AB91CF477B9F}" srcOrd="4" destOrd="0" parTransId="{DA35C3A4-7ACC-4A49-BB01-74F015CDE861}" sibTransId="{114EF3BD-C79E-4983-9B2C-02ED322F076C}"/>
    <dgm:cxn modelId="{99F2CABA-7E9D-4FFD-AB72-4733CE9C80D1}" type="presOf" srcId="{B137B032-0E70-432C-B55A-818C04F7A7E5}" destId="{C28C7241-8275-42C4-B6FD-FD210CD72292}" srcOrd="1" destOrd="0" presId="urn:microsoft.com/office/officeart/2005/8/layout/list1"/>
    <dgm:cxn modelId="{6E865FDD-F33D-435E-8FD8-2CDFF85566B3}" type="presOf" srcId="{7D4651EC-621C-47A6-AC77-E6F4C429AAEC}" destId="{ADACAF20-3780-48D7-96FA-0A37CB769872}" srcOrd="0" destOrd="0" presId="urn:microsoft.com/office/officeart/2005/8/layout/list1"/>
    <dgm:cxn modelId="{EFA0EFE2-F95E-40EA-96EE-CDC74DED9A5D}" type="presOf" srcId="{95361AE4-32D6-433D-B622-D0FDF7C63D7A}" destId="{ADACAF20-3780-48D7-96FA-0A37CB769872}" srcOrd="0" destOrd="3" presId="urn:microsoft.com/office/officeart/2005/8/layout/list1"/>
    <dgm:cxn modelId="{342D83E5-0DC0-4B6C-AD18-84C69CFBF918}" srcId="{B137B032-0E70-432C-B55A-818C04F7A7E5}" destId="{7CAEC1EB-6461-461F-8C0E-282D64B9AF47}" srcOrd="2" destOrd="0" parTransId="{ED0FDF9A-6F00-493E-89C7-F031414A1BE1}" sibTransId="{FA80B19B-860B-4268-BBC0-81100E64C735}"/>
    <dgm:cxn modelId="{5F0574E7-DF44-4B9C-B3C1-5089351170DA}" srcId="{B137B032-0E70-432C-B55A-818C04F7A7E5}" destId="{95361AE4-32D6-433D-B622-D0FDF7C63D7A}" srcOrd="3" destOrd="0" parTransId="{5A480E14-FA66-4EED-94A7-AC5176201AE3}" sibTransId="{06BD39D6-F8D6-4485-81F8-D6669A06AED5}"/>
    <dgm:cxn modelId="{A1A3906C-E870-487F-A631-63DEB77327BD}" type="presParOf" srcId="{AF592B76-F208-495F-865C-56C6EA36F399}" destId="{A8F7B679-BB3D-4244-AF33-BF0C51EE718F}" srcOrd="0" destOrd="0" presId="urn:microsoft.com/office/officeart/2005/8/layout/list1"/>
    <dgm:cxn modelId="{0530744B-65D0-433A-BDCB-8669E96A5CD9}" type="presParOf" srcId="{A8F7B679-BB3D-4244-AF33-BF0C51EE718F}" destId="{6A755C96-DE10-486E-9CCA-E829BB81D7C6}" srcOrd="0" destOrd="0" presId="urn:microsoft.com/office/officeart/2005/8/layout/list1"/>
    <dgm:cxn modelId="{713B6C04-DE39-493C-9EB9-6671426D172B}" type="presParOf" srcId="{A8F7B679-BB3D-4244-AF33-BF0C51EE718F}" destId="{C28C7241-8275-42C4-B6FD-FD210CD72292}" srcOrd="1" destOrd="0" presId="urn:microsoft.com/office/officeart/2005/8/layout/list1"/>
    <dgm:cxn modelId="{BA38A96F-DD6F-4052-BE68-785CEFFB8524}" type="presParOf" srcId="{AF592B76-F208-495F-865C-56C6EA36F399}" destId="{056D45B1-0FE4-4422-BD8E-D657A9EE3065}" srcOrd="1" destOrd="0" presId="urn:microsoft.com/office/officeart/2005/8/layout/list1"/>
    <dgm:cxn modelId="{BBDB9B69-4AAC-4EFC-B7FA-435B222DDA43}" type="presParOf" srcId="{AF592B76-F208-495F-865C-56C6EA36F399}" destId="{ADACAF20-3780-48D7-96FA-0A37CB769872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F4DF61-BCF1-4B2B-8013-470BFB174805}">
      <dsp:nvSpPr>
        <dsp:cNvPr id="0" name=""/>
        <dsp:cNvSpPr/>
      </dsp:nvSpPr>
      <dsp:spPr>
        <a:xfrm>
          <a:off x="429837" y="2083"/>
          <a:ext cx="1170695" cy="756013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3600" kern="1200" dirty="0"/>
            <a:t>1</a:t>
          </a:r>
        </a:p>
      </dsp:txBody>
      <dsp:txXfrm>
        <a:off x="807844" y="2083"/>
        <a:ext cx="414682" cy="756013"/>
      </dsp:txXfrm>
    </dsp:sp>
    <dsp:sp modelId="{84014D27-D5C5-41E6-8BBC-673F782EF0A5}">
      <dsp:nvSpPr>
        <dsp:cNvPr id="0" name=""/>
        <dsp:cNvSpPr/>
      </dsp:nvSpPr>
      <dsp:spPr>
        <a:xfrm>
          <a:off x="1197204" y="27706"/>
          <a:ext cx="6309975" cy="704768"/>
        </a:xfrm>
        <a:prstGeom prst="chevron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400" kern="1200" dirty="0"/>
            <a:t>Pendahuluan</a:t>
          </a:r>
        </a:p>
      </dsp:txBody>
      <dsp:txXfrm>
        <a:off x="1549588" y="27706"/>
        <a:ext cx="5605207" cy="704768"/>
      </dsp:txXfrm>
    </dsp:sp>
    <dsp:sp modelId="{D47AAFB6-367F-4867-ADD3-C605DA68F9CA}">
      <dsp:nvSpPr>
        <dsp:cNvPr id="0" name=""/>
        <dsp:cNvSpPr/>
      </dsp:nvSpPr>
      <dsp:spPr>
        <a:xfrm>
          <a:off x="429837" y="805802"/>
          <a:ext cx="1170695" cy="756013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3600" kern="1200" dirty="0"/>
            <a:t>2</a:t>
          </a:r>
        </a:p>
      </dsp:txBody>
      <dsp:txXfrm>
        <a:off x="807844" y="805802"/>
        <a:ext cx="414682" cy="756013"/>
      </dsp:txXfrm>
    </dsp:sp>
    <dsp:sp modelId="{08AEF60A-923D-4BCD-87DE-EE44D22C3BA1}">
      <dsp:nvSpPr>
        <dsp:cNvPr id="0" name=""/>
        <dsp:cNvSpPr/>
      </dsp:nvSpPr>
      <dsp:spPr>
        <a:xfrm>
          <a:off x="1197204" y="831425"/>
          <a:ext cx="6309975" cy="704768"/>
        </a:xfrm>
        <a:prstGeom prst="chevron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400" kern="1200" dirty="0"/>
            <a:t>Peran anggota komunitas sekolah dalam penjaminan keamanan pangan</a:t>
          </a:r>
        </a:p>
      </dsp:txBody>
      <dsp:txXfrm>
        <a:off x="1549588" y="831425"/>
        <a:ext cx="5605207" cy="704768"/>
      </dsp:txXfrm>
    </dsp:sp>
    <dsp:sp modelId="{CBB93759-4E05-4C08-830E-EB82E90D5A27}">
      <dsp:nvSpPr>
        <dsp:cNvPr id="0" name=""/>
        <dsp:cNvSpPr/>
      </dsp:nvSpPr>
      <dsp:spPr>
        <a:xfrm>
          <a:off x="429837" y="1609522"/>
          <a:ext cx="1170695" cy="756013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3600" kern="1200" dirty="0"/>
            <a:t>3</a:t>
          </a:r>
        </a:p>
      </dsp:txBody>
      <dsp:txXfrm>
        <a:off x="807844" y="1609522"/>
        <a:ext cx="414682" cy="756013"/>
      </dsp:txXfrm>
    </dsp:sp>
    <dsp:sp modelId="{69AF55BD-E7D1-4D78-BAB9-8BDB178D8142}">
      <dsp:nvSpPr>
        <dsp:cNvPr id="0" name=""/>
        <dsp:cNvSpPr/>
      </dsp:nvSpPr>
      <dsp:spPr>
        <a:xfrm>
          <a:off x="1197204" y="1635144"/>
          <a:ext cx="6309975" cy="704768"/>
        </a:xfrm>
        <a:prstGeom prst="chevron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400" kern="1200" dirty="0"/>
            <a:t>Pembentukan tim keamanan pangan sekolah</a:t>
          </a:r>
        </a:p>
      </dsp:txBody>
      <dsp:txXfrm>
        <a:off x="1549588" y="1635144"/>
        <a:ext cx="5605207" cy="704768"/>
      </dsp:txXfrm>
    </dsp:sp>
    <dsp:sp modelId="{3FDF2185-DBDA-4DDA-B8AF-6A2B032A0F77}">
      <dsp:nvSpPr>
        <dsp:cNvPr id="0" name=""/>
        <dsp:cNvSpPr/>
      </dsp:nvSpPr>
      <dsp:spPr>
        <a:xfrm>
          <a:off x="429837" y="2413241"/>
          <a:ext cx="1170695" cy="756013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3600" kern="1200" dirty="0"/>
            <a:t>4</a:t>
          </a:r>
        </a:p>
      </dsp:txBody>
      <dsp:txXfrm>
        <a:off x="807844" y="2413241"/>
        <a:ext cx="414682" cy="756013"/>
      </dsp:txXfrm>
    </dsp:sp>
    <dsp:sp modelId="{42D99E2E-E02C-4C62-8AC9-7CDC1FDC755E}">
      <dsp:nvSpPr>
        <dsp:cNvPr id="0" name=""/>
        <dsp:cNvSpPr/>
      </dsp:nvSpPr>
      <dsp:spPr>
        <a:xfrm>
          <a:off x="1197204" y="2438864"/>
          <a:ext cx="6309975" cy="704768"/>
        </a:xfrm>
        <a:prstGeom prst="chevron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400" kern="1200" dirty="0"/>
            <a:t>Manajemen keamanan pangan sekolah </a:t>
          </a:r>
        </a:p>
      </dsp:txBody>
      <dsp:txXfrm>
        <a:off x="1549588" y="2438864"/>
        <a:ext cx="5605207" cy="704768"/>
      </dsp:txXfrm>
    </dsp:sp>
    <dsp:sp modelId="{58F61E2D-6999-43C3-8EDA-02CD2C855FF0}">
      <dsp:nvSpPr>
        <dsp:cNvPr id="0" name=""/>
        <dsp:cNvSpPr/>
      </dsp:nvSpPr>
      <dsp:spPr>
        <a:xfrm>
          <a:off x="429837" y="3216961"/>
          <a:ext cx="1170695" cy="756013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3600" kern="1200" dirty="0"/>
            <a:t>5</a:t>
          </a:r>
        </a:p>
      </dsp:txBody>
      <dsp:txXfrm>
        <a:off x="807844" y="3216961"/>
        <a:ext cx="414682" cy="756013"/>
      </dsp:txXfrm>
    </dsp:sp>
    <dsp:sp modelId="{5AAAD05B-0C49-4DD3-A94C-9F6B2C794E04}">
      <dsp:nvSpPr>
        <dsp:cNvPr id="0" name=""/>
        <dsp:cNvSpPr/>
      </dsp:nvSpPr>
      <dsp:spPr>
        <a:xfrm>
          <a:off x="1197204" y="3242583"/>
          <a:ext cx="6309975" cy="704768"/>
        </a:xfrm>
        <a:prstGeom prst="chevron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Fasilitator</a:t>
          </a:r>
          <a:r>
            <a:rPr lang="en-US" sz="2400" kern="1200" dirty="0"/>
            <a:t> </a:t>
          </a:r>
          <a:r>
            <a:rPr lang="en-US" sz="2400" kern="1200" dirty="0" err="1"/>
            <a:t>Keamanan</a:t>
          </a:r>
          <a:r>
            <a:rPr lang="en-US" sz="2400" kern="1200" dirty="0"/>
            <a:t> Pangan </a:t>
          </a:r>
          <a:r>
            <a:rPr lang="en-US" sz="2400" kern="1200" dirty="0" err="1"/>
            <a:t>Sekolah</a:t>
          </a:r>
          <a:endParaRPr lang="id-ID" sz="2400" kern="1200" dirty="0"/>
        </a:p>
      </dsp:txBody>
      <dsp:txXfrm>
        <a:off x="1549588" y="3242583"/>
        <a:ext cx="5605207" cy="704768"/>
      </dsp:txXfrm>
    </dsp:sp>
    <dsp:sp modelId="{C9BC7356-4D94-4ECF-A59D-FBCB4A032329}">
      <dsp:nvSpPr>
        <dsp:cNvPr id="0" name=""/>
        <dsp:cNvSpPr/>
      </dsp:nvSpPr>
      <dsp:spPr>
        <a:xfrm>
          <a:off x="533402" y="3962400"/>
          <a:ext cx="6689560" cy="736116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0" bIns="3048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>
              <a:tab pos="914400" algn="l"/>
            </a:tabLst>
          </a:pPr>
          <a:r>
            <a:rPr lang="en-US" sz="4800" kern="1200" dirty="0"/>
            <a:t>     </a:t>
          </a:r>
          <a:r>
            <a:rPr lang="id-ID" sz="2400" kern="1200" dirty="0"/>
            <a:t>P</a:t>
          </a:r>
          <a:r>
            <a:rPr lang="en-US" sz="2400" kern="1200" dirty="0" err="1"/>
            <a:t>enutup</a:t>
          </a:r>
          <a:endParaRPr lang="id-ID" sz="2400" kern="1200" dirty="0"/>
        </a:p>
      </dsp:txBody>
      <dsp:txXfrm>
        <a:off x="901460" y="3962400"/>
        <a:ext cx="5953444" cy="736116"/>
      </dsp:txXfrm>
    </dsp:sp>
    <dsp:sp modelId="{5A254D63-9EB2-4668-9B21-233CAEADA2B7}">
      <dsp:nvSpPr>
        <dsp:cNvPr id="0" name=""/>
        <dsp:cNvSpPr/>
      </dsp:nvSpPr>
      <dsp:spPr>
        <a:xfrm>
          <a:off x="383494" y="3930062"/>
          <a:ext cx="1170695" cy="756013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6</a:t>
          </a:r>
          <a:endParaRPr lang="id-ID" sz="3600" kern="1200" dirty="0"/>
        </a:p>
      </dsp:txBody>
      <dsp:txXfrm>
        <a:off x="761501" y="3930062"/>
        <a:ext cx="414682" cy="75601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ACAF20-3780-48D7-96FA-0A37CB769872}">
      <dsp:nvSpPr>
        <dsp:cNvPr id="0" name=""/>
        <dsp:cNvSpPr/>
      </dsp:nvSpPr>
      <dsp:spPr>
        <a:xfrm>
          <a:off x="0" y="687809"/>
          <a:ext cx="7128792" cy="376039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3273" tIns="853948" rIns="553273" bIns="184912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b="0" kern="1200" dirty="0" err="1">
              <a:solidFill>
                <a:schemeClr val="tx1"/>
              </a:solidFill>
            </a:rPr>
            <a:t>Mendukung</a:t>
          </a:r>
          <a:r>
            <a:rPr lang="en-US" sz="2600" b="0" kern="1200" dirty="0">
              <a:solidFill>
                <a:schemeClr val="tx1"/>
              </a:solidFill>
            </a:rPr>
            <a:t> </a:t>
          </a:r>
          <a:r>
            <a:rPr lang="en-US" sz="2600" b="0" kern="1200" dirty="0" err="1">
              <a:solidFill>
                <a:schemeClr val="tx1"/>
              </a:solidFill>
            </a:rPr>
            <a:t>upaya</a:t>
          </a:r>
          <a:r>
            <a:rPr lang="en-US" sz="2600" b="0" kern="1200" dirty="0">
              <a:solidFill>
                <a:schemeClr val="tx1"/>
              </a:solidFill>
            </a:rPr>
            <a:t> </a:t>
          </a:r>
          <a:r>
            <a:rPr lang="en-US" sz="2600" b="0" kern="1200" dirty="0" err="1">
              <a:solidFill>
                <a:schemeClr val="tx1"/>
              </a:solidFill>
            </a:rPr>
            <a:t>peningkatan</a:t>
          </a:r>
          <a:r>
            <a:rPr lang="en-US" sz="2600" b="0" kern="1200" dirty="0">
              <a:solidFill>
                <a:schemeClr val="tx1"/>
              </a:solidFill>
            </a:rPr>
            <a:t> </a:t>
          </a:r>
          <a:r>
            <a:rPr lang="en-US" sz="2600" b="0" kern="1200" dirty="0" err="1">
              <a:solidFill>
                <a:schemeClr val="tx1"/>
              </a:solidFill>
            </a:rPr>
            <a:t>keamanan</a:t>
          </a:r>
          <a:r>
            <a:rPr lang="en-US" sz="2600" b="0" kern="1200" dirty="0">
              <a:solidFill>
                <a:schemeClr val="tx1"/>
              </a:solidFill>
            </a:rPr>
            <a:t> </a:t>
          </a:r>
          <a:r>
            <a:rPr lang="en-US" sz="2600" b="0" kern="1200" dirty="0" err="1">
              <a:solidFill>
                <a:schemeClr val="tx1"/>
              </a:solidFill>
            </a:rPr>
            <a:t>pangan</a:t>
          </a:r>
          <a:r>
            <a:rPr lang="en-US" sz="2600" b="0" kern="1200" dirty="0">
              <a:solidFill>
                <a:schemeClr val="tx1"/>
              </a:solidFill>
            </a:rPr>
            <a:t> </a:t>
          </a:r>
          <a:r>
            <a:rPr lang="en-US" sz="2600" b="0" kern="1200" dirty="0" err="1">
              <a:solidFill>
                <a:schemeClr val="tx1"/>
              </a:solidFill>
            </a:rPr>
            <a:t>di</a:t>
          </a:r>
          <a:r>
            <a:rPr lang="en-US" sz="2600" b="0" kern="1200" dirty="0">
              <a:solidFill>
                <a:schemeClr val="tx1"/>
              </a:solidFill>
            </a:rPr>
            <a:t> </a:t>
          </a:r>
          <a:r>
            <a:rPr lang="en-US" sz="2600" b="0" kern="1200" dirty="0" err="1">
              <a:solidFill>
                <a:schemeClr val="tx1"/>
              </a:solidFill>
            </a:rPr>
            <a:t>sekolah</a:t>
          </a:r>
          <a:endParaRPr lang="id-ID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b="0" kern="1200" dirty="0" err="1">
              <a:solidFill>
                <a:schemeClr val="tx1"/>
              </a:solidFill>
            </a:rPr>
            <a:t>Membiasakan</a:t>
          </a:r>
          <a:r>
            <a:rPr lang="en-US" sz="2600" b="0" kern="1200" dirty="0">
              <a:solidFill>
                <a:schemeClr val="tx1"/>
              </a:solidFill>
            </a:rPr>
            <a:t> </a:t>
          </a:r>
          <a:r>
            <a:rPr lang="id-ID" sz="2600" b="0" kern="1200" dirty="0">
              <a:solidFill>
                <a:schemeClr val="tx1"/>
              </a:solidFill>
            </a:rPr>
            <a:t>anak-anak</a:t>
          </a:r>
          <a:r>
            <a:rPr lang="en-US" sz="2600" b="0" kern="1200" dirty="0" err="1">
              <a:solidFill>
                <a:schemeClr val="tx1"/>
              </a:solidFill>
            </a:rPr>
            <a:t>nya</a:t>
          </a:r>
          <a:r>
            <a:rPr lang="en-US" sz="2600" b="0" kern="1200" dirty="0">
              <a:solidFill>
                <a:schemeClr val="tx1"/>
              </a:solidFill>
            </a:rPr>
            <a:t> </a:t>
          </a:r>
          <a:r>
            <a:rPr lang="en-US" sz="2600" b="0" kern="1200" dirty="0" err="1">
              <a:solidFill>
                <a:schemeClr val="tx1"/>
              </a:solidFill>
            </a:rPr>
            <a:t>untuk</a:t>
          </a:r>
          <a:r>
            <a:rPr lang="en-US" sz="2600" b="0" kern="1200" dirty="0">
              <a:solidFill>
                <a:schemeClr val="tx1"/>
              </a:solidFill>
            </a:rPr>
            <a:t> </a:t>
          </a:r>
          <a:r>
            <a:rPr lang="en-US" sz="2600" b="0" kern="1200" dirty="0" err="1">
              <a:solidFill>
                <a:schemeClr val="tx1"/>
              </a:solidFill>
            </a:rPr>
            <a:t>berperilaku</a:t>
          </a:r>
          <a:r>
            <a:rPr lang="en-US" sz="2600" b="0" kern="1200" dirty="0">
              <a:solidFill>
                <a:schemeClr val="tx1"/>
              </a:solidFill>
            </a:rPr>
            <a:t> </a:t>
          </a:r>
          <a:r>
            <a:rPr lang="en-US" sz="2600" b="0" kern="1200" dirty="0" err="1">
              <a:solidFill>
                <a:schemeClr val="tx1"/>
              </a:solidFill>
            </a:rPr>
            <a:t>sehat</a:t>
          </a:r>
          <a:endParaRPr lang="id-ID" sz="2600" b="0" kern="1200" dirty="0">
            <a:solidFill>
              <a:schemeClr val="tx1"/>
            </a:solidFill>
          </a:endParaRP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b="0" kern="1200" dirty="0" err="1">
              <a:solidFill>
                <a:schemeClr val="tx1"/>
              </a:solidFill>
            </a:rPr>
            <a:t>Menyiapkan</a:t>
          </a:r>
          <a:r>
            <a:rPr lang="en-US" sz="2600" b="0" kern="1200" dirty="0">
              <a:solidFill>
                <a:schemeClr val="tx1"/>
              </a:solidFill>
            </a:rPr>
            <a:t> </a:t>
          </a:r>
          <a:r>
            <a:rPr lang="en-US" sz="2600" b="0" kern="1200" dirty="0" err="1">
              <a:solidFill>
                <a:schemeClr val="tx1"/>
              </a:solidFill>
            </a:rPr>
            <a:t>bekal</a:t>
          </a:r>
          <a:r>
            <a:rPr lang="en-US" sz="2600" b="0" kern="1200" dirty="0">
              <a:solidFill>
                <a:schemeClr val="tx1"/>
              </a:solidFill>
            </a:rPr>
            <a:t> </a:t>
          </a:r>
          <a:r>
            <a:rPr lang="en-US" sz="2600" b="0" kern="1200" dirty="0" err="1">
              <a:solidFill>
                <a:schemeClr val="tx1"/>
              </a:solidFill>
            </a:rPr>
            <a:t>makanan</a:t>
          </a:r>
          <a:r>
            <a:rPr lang="en-US" sz="2600" b="0" kern="1200" dirty="0">
              <a:solidFill>
                <a:schemeClr val="tx1"/>
              </a:solidFill>
            </a:rPr>
            <a:t> yang </a:t>
          </a:r>
          <a:r>
            <a:rPr lang="en-US" sz="2600" b="0" kern="1200" dirty="0" err="1">
              <a:solidFill>
                <a:schemeClr val="tx1"/>
              </a:solidFill>
            </a:rPr>
            <a:t>aman</a:t>
          </a:r>
          <a:r>
            <a:rPr lang="en-US" sz="2600" b="0" kern="1200" dirty="0">
              <a:solidFill>
                <a:schemeClr val="tx1"/>
              </a:solidFill>
            </a:rPr>
            <a:t> </a:t>
          </a:r>
          <a:r>
            <a:rPr lang="en-US" sz="2600" b="0" kern="1200" dirty="0" err="1">
              <a:solidFill>
                <a:schemeClr val="tx1"/>
              </a:solidFill>
            </a:rPr>
            <a:t>untuk</a:t>
          </a:r>
          <a:r>
            <a:rPr lang="en-US" sz="2600" b="0" kern="1200" dirty="0">
              <a:solidFill>
                <a:schemeClr val="tx1"/>
              </a:solidFill>
            </a:rPr>
            <a:t> </a:t>
          </a:r>
          <a:r>
            <a:rPr lang="en-US" sz="2600" b="0" kern="1200" dirty="0" err="1">
              <a:solidFill>
                <a:schemeClr val="tx1"/>
              </a:solidFill>
            </a:rPr>
            <a:t>dibawa</a:t>
          </a:r>
          <a:r>
            <a:rPr lang="en-US" sz="2600" b="0" kern="1200" dirty="0">
              <a:solidFill>
                <a:schemeClr val="tx1"/>
              </a:solidFill>
            </a:rPr>
            <a:t> </a:t>
          </a:r>
          <a:r>
            <a:rPr lang="en-US" sz="2600" b="0" kern="1200" dirty="0" err="1">
              <a:solidFill>
                <a:schemeClr val="tx1"/>
              </a:solidFill>
            </a:rPr>
            <a:t>anaknya</a:t>
          </a:r>
          <a:r>
            <a:rPr lang="en-US" sz="2600" b="0" kern="1200" dirty="0">
              <a:solidFill>
                <a:schemeClr val="tx1"/>
              </a:solidFill>
            </a:rPr>
            <a:t> </a:t>
          </a:r>
          <a:r>
            <a:rPr lang="en-US" sz="2600" b="0" kern="1200" dirty="0" err="1">
              <a:solidFill>
                <a:schemeClr val="tx1"/>
              </a:solidFill>
            </a:rPr>
            <a:t>ke</a:t>
          </a:r>
          <a:r>
            <a:rPr lang="en-US" sz="2600" b="0" kern="1200" dirty="0">
              <a:solidFill>
                <a:schemeClr val="tx1"/>
              </a:solidFill>
            </a:rPr>
            <a:t> </a:t>
          </a:r>
          <a:r>
            <a:rPr lang="en-US" sz="2600" b="0" kern="1200" dirty="0" err="1">
              <a:solidFill>
                <a:schemeClr val="tx1"/>
              </a:solidFill>
            </a:rPr>
            <a:t>sekolah</a:t>
          </a:r>
          <a:endParaRPr lang="id-ID" sz="2600" b="0" kern="1200" dirty="0">
            <a:solidFill>
              <a:schemeClr val="tx1"/>
            </a:solidFill>
          </a:endParaRP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b="0" kern="1200" dirty="0" err="1">
              <a:solidFill>
                <a:schemeClr val="tx1"/>
              </a:solidFill>
            </a:rPr>
            <a:t>Menangani</a:t>
          </a:r>
          <a:r>
            <a:rPr lang="en-US" sz="2600" b="0" kern="1200" dirty="0">
              <a:solidFill>
                <a:schemeClr val="tx1"/>
              </a:solidFill>
            </a:rPr>
            <a:t> </a:t>
          </a:r>
          <a:r>
            <a:rPr lang="en-US" sz="2600" b="0" kern="1200" dirty="0" err="1">
              <a:solidFill>
                <a:schemeClr val="tx1"/>
              </a:solidFill>
            </a:rPr>
            <a:t>anak</a:t>
          </a:r>
          <a:r>
            <a:rPr lang="en-US" sz="2600" b="0" kern="1200" dirty="0">
              <a:solidFill>
                <a:schemeClr val="tx1"/>
              </a:solidFill>
            </a:rPr>
            <a:t> yang </a:t>
          </a:r>
          <a:r>
            <a:rPr lang="en-US" sz="2600" b="0" kern="1200" dirty="0" err="1">
              <a:solidFill>
                <a:schemeClr val="tx1"/>
              </a:solidFill>
            </a:rPr>
            <a:t>sakit</a:t>
          </a:r>
          <a:r>
            <a:rPr lang="en-US" sz="2600" b="0" kern="1200" dirty="0">
              <a:solidFill>
                <a:schemeClr val="tx1"/>
              </a:solidFill>
            </a:rPr>
            <a:t> </a:t>
          </a:r>
          <a:r>
            <a:rPr lang="en-US" sz="2600" b="0" kern="1200" dirty="0" err="1">
              <a:solidFill>
                <a:schemeClr val="tx1"/>
              </a:solidFill>
            </a:rPr>
            <a:t>dengan</a:t>
          </a:r>
          <a:r>
            <a:rPr lang="en-US" sz="2600" b="0" kern="1200" dirty="0">
              <a:solidFill>
                <a:schemeClr val="tx1"/>
              </a:solidFill>
            </a:rPr>
            <a:t> </a:t>
          </a:r>
          <a:r>
            <a:rPr lang="en-US" sz="2600" b="0" kern="1200" dirty="0" err="1">
              <a:solidFill>
                <a:schemeClr val="tx1"/>
              </a:solidFill>
            </a:rPr>
            <a:t>tepat</a:t>
          </a:r>
          <a:endParaRPr lang="id-ID" sz="2600" b="0" kern="1200" dirty="0">
            <a:solidFill>
              <a:schemeClr val="tx1"/>
            </a:solidFill>
          </a:endParaRPr>
        </a:p>
      </dsp:txBody>
      <dsp:txXfrm>
        <a:off x="0" y="687809"/>
        <a:ext cx="7128792" cy="3760395"/>
      </dsp:txXfrm>
    </dsp:sp>
    <dsp:sp modelId="{C28C7241-8275-42C4-B6FD-FD210CD72292}">
      <dsp:nvSpPr>
        <dsp:cNvPr id="0" name=""/>
        <dsp:cNvSpPr/>
      </dsp:nvSpPr>
      <dsp:spPr>
        <a:xfrm>
          <a:off x="356439" y="99147"/>
          <a:ext cx="4990154" cy="977815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8616" tIns="0" rIns="188616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800" kern="1200" dirty="0"/>
            <a:t>Orang tua</a:t>
          </a:r>
          <a:endParaRPr lang="id-ID" sz="2800" b="1" kern="1200" dirty="0"/>
        </a:p>
      </dsp:txBody>
      <dsp:txXfrm>
        <a:off x="404172" y="146880"/>
        <a:ext cx="4894688" cy="88234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8598B7-2B80-4C38-9C8E-83D0BEE1DEBF}">
      <dsp:nvSpPr>
        <dsp:cNvPr id="0" name=""/>
        <dsp:cNvSpPr/>
      </dsp:nvSpPr>
      <dsp:spPr>
        <a:xfrm>
          <a:off x="0" y="346"/>
          <a:ext cx="7200800" cy="132480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3200" kern="1200" dirty="0"/>
            <a:t>Tim keamanan pangan </a:t>
          </a:r>
          <a:r>
            <a:rPr lang="en-GB" sz="3200" kern="1200" dirty="0"/>
            <a:t>(TKP) </a:t>
          </a:r>
          <a:r>
            <a:rPr lang="id-ID" sz="3200" kern="1200" dirty="0"/>
            <a:t>sekolah</a:t>
          </a:r>
        </a:p>
      </dsp:txBody>
      <dsp:txXfrm>
        <a:off x="0" y="346"/>
        <a:ext cx="7200800" cy="1324800"/>
      </dsp:txXfrm>
    </dsp:sp>
    <dsp:sp modelId="{178F2F46-0C2C-443C-99A1-7394BB02DDEA}">
      <dsp:nvSpPr>
        <dsp:cNvPr id="0" name=""/>
        <dsp:cNvSpPr/>
      </dsp:nvSpPr>
      <dsp:spPr>
        <a:xfrm>
          <a:off x="0" y="1325146"/>
          <a:ext cx="7200800" cy="328301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sz="2400" kern="1200" dirty="0"/>
            <a:t>Komponen utama manajemen </a:t>
          </a:r>
          <a:r>
            <a:rPr lang="en-GB" sz="2400" kern="1200" dirty="0"/>
            <a:t>KP</a:t>
          </a:r>
          <a:r>
            <a:rPr lang="id-ID" sz="2400" kern="1200" dirty="0"/>
            <a:t> sekolah mandiri.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sz="2400" kern="1200" dirty="0"/>
            <a:t>Bertanggung jawab kepada kepala sekolah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sz="2400" kern="1200" dirty="0"/>
            <a:t>Memastikan semua aspek untuk mencapai </a:t>
          </a:r>
          <a:r>
            <a:rPr lang="en-GB" sz="2400" kern="1200" dirty="0"/>
            <a:t> KP</a:t>
          </a:r>
          <a:r>
            <a:rPr lang="id-ID" sz="2400" kern="1200" dirty="0"/>
            <a:t> telah dilakukan dengan baik.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sz="2400" kern="1200" dirty="0"/>
            <a:t>Ketua tim sebaiknya guru UKS. 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sz="2400" kern="1200" dirty="0"/>
            <a:t>Anggota senior adalah guru, pegawai yang ditunjuk, dan perwakilan orang tua murid. 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sz="2400" kern="1200" dirty="0"/>
            <a:t>Anggota yunior adalah anggota dari kelompok siswa.</a:t>
          </a:r>
        </a:p>
      </dsp:txBody>
      <dsp:txXfrm>
        <a:off x="0" y="1325146"/>
        <a:ext cx="7200800" cy="328301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2CC2D5-F2B2-4399-992F-93B9B734C45E}">
      <dsp:nvSpPr>
        <dsp:cNvPr id="0" name=""/>
        <dsp:cNvSpPr/>
      </dsp:nvSpPr>
      <dsp:spPr>
        <a:xfrm rot="16200000">
          <a:off x="758670" y="-758670"/>
          <a:ext cx="2448272" cy="3965612"/>
        </a:xfrm>
        <a:prstGeom prst="round1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400" kern="1200" dirty="0"/>
            <a:t>Memimpin tim dan bertanggung jawab kepada kepala sekolah</a:t>
          </a:r>
        </a:p>
      </dsp:txBody>
      <dsp:txXfrm rot="5400000">
        <a:off x="0" y="0"/>
        <a:ext cx="3965612" cy="1836204"/>
      </dsp:txXfrm>
    </dsp:sp>
    <dsp:sp modelId="{36F3BE51-9C2B-4486-8DB3-A4BF4F55177D}">
      <dsp:nvSpPr>
        <dsp:cNvPr id="0" name=""/>
        <dsp:cNvSpPr/>
      </dsp:nvSpPr>
      <dsp:spPr>
        <a:xfrm>
          <a:off x="3965612" y="0"/>
          <a:ext cx="3965612" cy="2448272"/>
        </a:xfrm>
        <a:prstGeom prst="round1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400" kern="1200" dirty="0"/>
            <a:t>Menyusun target pelaksanaan kegiatan</a:t>
          </a:r>
        </a:p>
      </dsp:txBody>
      <dsp:txXfrm>
        <a:off x="3965612" y="0"/>
        <a:ext cx="3965612" cy="1836204"/>
      </dsp:txXfrm>
    </dsp:sp>
    <dsp:sp modelId="{45E11E95-4010-4089-905F-25B62DA7B7AE}">
      <dsp:nvSpPr>
        <dsp:cNvPr id="0" name=""/>
        <dsp:cNvSpPr/>
      </dsp:nvSpPr>
      <dsp:spPr>
        <a:xfrm rot="10800000">
          <a:off x="0" y="2448272"/>
          <a:ext cx="3965612" cy="2448272"/>
        </a:xfrm>
        <a:prstGeom prst="round1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400" kern="1200" dirty="0"/>
            <a:t>Bertanggung jawab agar kegiatan </a:t>
          </a:r>
          <a:r>
            <a:rPr lang="en-GB" sz="2400" kern="1200" dirty="0"/>
            <a:t>KP</a:t>
          </a:r>
          <a:r>
            <a:rPr lang="id-ID" sz="2400" kern="1200" dirty="0"/>
            <a:t> berjalan baik, sesuai target yang ditetapkan</a:t>
          </a:r>
        </a:p>
      </dsp:txBody>
      <dsp:txXfrm rot="10800000">
        <a:off x="0" y="3060339"/>
        <a:ext cx="3965612" cy="1836204"/>
      </dsp:txXfrm>
    </dsp:sp>
    <dsp:sp modelId="{D18A6528-C2B4-46BB-8CD7-04F8A4FA0666}">
      <dsp:nvSpPr>
        <dsp:cNvPr id="0" name=""/>
        <dsp:cNvSpPr/>
      </dsp:nvSpPr>
      <dsp:spPr>
        <a:xfrm rot="5400000">
          <a:off x="4724282" y="1689602"/>
          <a:ext cx="2448272" cy="3965612"/>
        </a:xfrm>
        <a:prstGeom prst="round1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400" kern="1200" dirty="0"/>
            <a:t>Melakukan evaluasi keberhasilan pelaksanaan </a:t>
          </a:r>
          <a:r>
            <a:rPr lang="en-GB" sz="2400" kern="1200" dirty="0"/>
            <a:t>KP</a:t>
          </a:r>
          <a:r>
            <a:rPr lang="id-ID" sz="2400" kern="1200" dirty="0"/>
            <a:t> sekolah</a:t>
          </a:r>
        </a:p>
      </dsp:txBody>
      <dsp:txXfrm rot="-5400000">
        <a:off x="3965612" y="3060339"/>
        <a:ext cx="3965612" cy="1836204"/>
      </dsp:txXfrm>
    </dsp:sp>
    <dsp:sp modelId="{FF18A9F6-8712-473E-BF02-85A66C55549A}">
      <dsp:nvSpPr>
        <dsp:cNvPr id="0" name=""/>
        <dsp:cNvSpPr/>
      </dsp:nvSpPr>
      <dsp:spPr>
        <a:xfrm>
          <a:off x="2775928" y="1836204"/>
          <a:ext cx="2379367" cy="1224136"/>
        </a:xfrm>
        <a:prstGeom prst="roundRect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tint val="4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800" kern="1200" dirty="0"/>
            <a:t>Ketua Tim</a:t>
          </a:r>
        </a:p>
      </dsp:txBody>
      <dsp:txXfrm>
        <a:off x="2835685" y="1895961"/>
        <a:ext cx="2259853" cy="110462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2CC2D5-F2B2-4399-992F-93B9B734C45E}">
      <dsp:nvSpPr>
        <dsp:cNvPr id="0" name=""/>
        <dsp:cNvSpPr/>
      </dsp:nvSpPr>
      <dsp:spPr>
        <a:xfrm rot="16200000">
          <a:off x="758670" y="-758670"/>
          <a:ext cx="2448272" cy="3965612"/>
        </a:xfrm>
        <a:prstGeom prst="round1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600" kern="1200" dirty="0"/>
            <a:t>Melakukan pendampingan dan bimbingan terhadap tim yunior</a:t>
          </a:r>
        </a:p>
      </dsp:txBody>
      <dsp:txXfrm rot="5400000">
        <a:off x="0" y="0"/>
        <a:ext cx="3965612" cy="1836204"/>
      </dsp:txXfrm>
    </dsp:sp>
    <dsp:sp modelId="{36F3BE51-9C2B-4486-8DB3-A4BF4F55177D}">
      <dsp:nvSpPr>
        <dsp:cNvPr id="0" name=""/>
        <dsp:cNvSpPr/>
      </dsp:nvSpPr>
      <dsp:spPr>
        <a:xfrm>
          <a:off x="3965612" y="0"/>
          <a:ext cx="3965612" cy="2448272"/>
        </a:xfrm>
        <a:prstGeom prst="round1Rect">
          <a:avLst/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tint val="50000"/>
                <a:satMod val="300000"/>
              </a:schemeClr>
            </a:gs>
            <a:gs pos="35000">
              <a:schemeClr val="accent5">
                <a:hueOff val="-3311292"/>
                <a:satOff val="13270"/>
                <a:lumOff val="2876"/>
                <a:alphaOff val="0"/>
                <a:tint val="37000"/>
                <a:satMod val="30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600" kern="1200" dirty="0"/>
            <a:t>Melaksanakan pelatihan bagi pengelola/pekerja kantin</a:t>
          </a:r>
        </a:p>
      </dsp:txBody>
      <dsp:txXfrm>
        <a:off x="3965612" y="0"/>
        <a:ext cx="3965612" cy="1836204"/>
      </dsp:txXfrm>
    </dsp:sp>
    <dsp:sp modelId="{45E11E95-4010-4089-905F-25B62DA7B7AE}">
      <dsp:nvSpPr>
        <dsp:cNvPr id="0" name=""/>
        <dsp:cNvSpPr/>
      </dsp:nvSpPr>
      <dsp:spPr>
        <a:xfrm rot="10800000">
          <a:off x="0" y="2448272"/>
          <a:ext cx="3965612" cy="2448272"/>
        </a:xfrm>
        <a:prstGeom prst="round1Rect">
          <a:avLst/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tint val="50000"/>
                <a:satMod val="300000"/>
              </a:schemeClr>
            </a:gs>
            <a:gs pos="35000">
              <a:schemeClr val="accent5">
                <a:hueOff val="-6622584"/>
                <a:satOff val="26541"/>
                <a:lumOff val="5752"/>
                <a:alphaOff val="0"/>
                <a:tint val="37000"/>
                <a:satMod val="30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600" kern="1200" dirty="0"/>
            <a:t>Melaksanakan audit internal kantin sekolah</a:t>
          </a:r>
        </a:p>
      </dsp:txBody>
      <dsp:txXfrm rot="10800000">
        <a:off x="0" y="3060339"/>
        <a:ext cx="3965612" cy="1836204"/>
      </dsp:txXfrm>
    </dsp:sp>
    <dsp:sp modelId="{D18A6528-C2B4-46BB-8CD7-04F8A4FA0666}">
      <dsp:nvSpPr>
        <dsp:cNvPr id="0" name=""/>
        <dsp:cNvSpPr/>
      </dsp:nvSpPr>
      <dsp:spPr>
        <a:xfrm rot="5400000">
          <a:off x="4724282" y="1689602"/>
          <a:ext cx="2448272" cy="3965612"/>
        </a:xfrm>
        <a:prstGeom prst="round1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600" kern="1200" dirty="0"/>
            <a:t>Menjadi pengawas kantin sekolah dan pemerhati pedagang di sekitar sekolah</a:t>
          </a:r>
        </a:p>
      </dsp:txBody>
      <dsp:txXfrm rot="-5400000">
        <a:off x="3965612" y="3060339"/>
        <a:ext cx="3965612" cy="1836204"/>
      </dsp:txXfrm>
    </dsp:sp>
    <dsp:sp modelId="{FF18A9F6-8712-473E-BF02-85A66C55549A}">
      <dsp:nvSpPr>
        <dsp:cNvPr id="0" name=""/>
        <dsp:cNvSpPr/>
      </dsp:nvSpPr>
      <dsp:spPr>
        <a:xfrm>
          <a:off x="2775928" y="1836204"/>
          <a:ext cx="2379367" cy="1224136"/>
        </a:xfrm>
        <a:prstGeom prst="roundRect">
          <a:avLst/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tint val="4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800" b="1" kern="1200" dirty="0"/>
            <a:t>Anggota senior</a:t>
          </a:r>
          <a:endParaRPr lang="id-ID" sz="2800" kern="1200" dirty="0"/>
        </a:p>
      </dsp:txBody>
      <dsp:txXfrm>
        <a:off x="2835685" y="1895961"/>
        <a:ext cx="2259853" cy="1104622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2CC2D5-F2B2-4399-992F-93B9B734C45E}">
      <dsp:nvSpPr>
        <dsp:cNvPr id="0" name=""/>
        <dsp:cNvSpPr/>
      </dsp:nvSpPr>
      <dsp:spPr>
        <a:xfrm rot="16200000">
          <a:off x="758670" y="-758670"/>
          <a:ext cx="2448272" cy="3965612"/>
        </a:xfrm>
        <a:prstGeom prst="round1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600" kern="1200" dirty="0"/>
            <a:t>Menjalankan tugas sebagai pengawas lapang </a:t>
          </a:r>
        </a:p>
      </dsp:txBody>
      <dsp:txXfrm rot="5400000">
        <a:off x="0" y="0"/>
        <a:ext cx="3965612" cy="1836204"/>
      </dsp:txXfrm>
    </dsp:sp>
    <dsp:sp modelId="{36F3BE51-9C2B-4486-8DB3-A4BF4F55177D}">
      <dsp:nvSpPr>
        <dsp:cNvPr id="0" name=""/>
        <dsp:cNvSpPr/>
      </dsp:nvSpPr>
      <dsp:spPr>
        <a:xfrm>
          <a:off x="3965612" y="0"/>
          <a:ext cx="3965612" cy="2448272"/>
        </a:xfrm>
        <a:prstGeom prst="round1Rect">
          <a:avLst/>
        </a:prstGeom>
        <a:gradFill rotWithShape="0">
          <a:gsLst>
            <a:gs pos="0">
              <a:schemeClr val="accent4">
                <a:hueOff val="-1488257"/>
                <a:satOff val="8966"/>
                <a:lumOff val="719"/>
                <a:alphaOff val="0"/>
                <a:tint val="50000"/>
                <a:satMod val="300000"/>
              </a:schemeClr>
            </a:gs>
            <a:gs pos="35000">
              <a:schemeClr val="accent4">
                <a:hueOff val="-1488257"/>
                <a:satOff val="8966"/>
                <a:lumOff val="719"/>
                <a:alphaOff val="0"/>
                <a:tint val="37000"/>
                <a:satMod val="300000"/>
              </a:schemeClr>
            </a:gs>
            <a:gs pos="100000">
              <a:schemeClr val="accent4">
                <a:hueOff val="-1488257"/>
                <a:satOff val="8966"/>
                <a:lumOff val="71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600" kern="1200" dirty="0"/>
            <a:t>Melakukan notifikasi elektronik dengan bimbingan anggota senior</a:t>
          </a:r>
        </a:p>
      </dsp:txBody>
      <dsp:txXfrm>
        <a:off x="3965612" y="0"/>
        <a:ext cx="3965612" cy="1836204"/>
      </dsp:txXfrm>
    </dsp:sp>
    <dsp:sp modelId="{45E11E95-4010-4089-905F-25B62DA7B7AE}">
      <dsp:nvSpPr>
        <dsp:cNvPr id="0" name=""/>
        <dsp:cNvSpPr/>
      </dsp:nvSpPr>
      <dsp:spPr>
        <a:xfrm rot="10800000">
          <a:off x="0" y="2448272"/>
          <a:ext cx="3965612" cy="2448272"/>
        </a:xfrm>
        <a:prstGeom prst="round1Rect">
          <a:avLst/>
        </a:prstGeom>
        <a:gradFill rotWithShape="0">
          <a:gsLst>
            <a:gs pos="0">
              <a:schemeClr val="accent4">
                <a:hueOff val="-2976513"/>
                <a:satOff val="17933"/>
                <a:lumOff val="1437"/>
                <a:alphaOff val="0"/>
                <a:tint val="50000"/>
                <a:satMod val="300000"/>
              </a:schemeClr>
            </a:gs>
            <a:gs pos="35000">
              <a:schemeClr val="accent4">
                <a:hueOff val="-2976513"/>
                <a:satOff val="17933"/>
                <a:lumOff val="1437"/>
                <a:alphaOff val="0"/>
                <a:tint val="37000"/>
                <a:satMod val="300000"/>
              </a:schemeClr>
            </a:gs>
            <a:gs pos="100000">
              <a:schemeClr val="accent4">
                <a:hueOff val="-2976513"/>
                <a:satOff val="17933"/>
                <a:lumOff val="143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600" kern="1200" dirty="0"/>
            <a:t>Memberi contoh perilaku sehat pada sesama siswa</a:t>
          </a:r>
        </a:p>
      </dsp:txBody>
      <dsp:txXfrm rot="10800000">
        <a:off x="0" y="3060339"/>
        <a:ext cx="3965612" cy="1836204"/>
      </dsp:txXfrm>
    </dsp:sp>
    <dsp:sp modelId="{D18A6528-C2B4-46BB-8CD7-04F8A4FA0666}">
      <dsp:nvSpPr>
        <dsp:cNvPr id="0" name=""/>
        <dsp:cNvSpPr/>
      </dsp:nvSpPr>
      <dsp:spPr>
        <a:xfrm rot="5400000">
          <a:off x="4724282" y="1689602"/>
          <a:ext cx="2448272" cy="3965612"/>
        </a:xfrm>
        <a:prstGeom prst="round1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50000"/>
                <a:satMod val="300000"/>
              </a:schemeClr>
            </a:gs>
            <a:gs pos="35000">
              <a:schemeClr val="accent4">
                <a:hueOff val="-4464770"/>
                <a:satOff val="26899"/>
                <a:lumOff val="2156"/>
                <a:alphaOff val="0"/>
                <a:tint val="37000"/>
                <a:satMod val="30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F18A9F6-8712-473E-BF02-85A66C55549A}">
      <dsp:nvSpPr>
        <dsp:cNvPr id="0" name=""/>
        <dsp:cNvSpPr/>
      </dsp:nvSpPr>
      <dsp:spPr>
        <a:xfrm>
          <a:off x="2775928" y="1836204"/>
          <a:ext cx="2379367" cy="1224136"/>
        </a:xfrm>
        <a:prstGeom prst="roundRect">
          <a:avLst/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tint val="4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800" b="1" kern="1200"/>
            <a:t>Anggota yunior </a:t>
          </a:r>
          <a:endParaRPr lang="id-ID" sz="2800" kern="1200" dirty="0"/>
        </a:p>
      </dsp:txBody>
      <dsp:txXfrm>
        <a:off x="2835685" y="1895961"/>
        <a:ext cx="2259853" cy="1104622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D78684-8413-4A44-A941-66A819E5C7CB}">
      <dsp:nvSpPr>
        <dsp:cNvPr id="0" name=""/>
        <dsp:cNvSpPr/>
      </dsp:nvSpPr>
      <dsp:spPr>
        <a:xfrm>
          <a:off x="0" y="-72003"/>
          <a:ext cx="6696744" cy="375583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B67B59-4545-432F-94CF-FA3460F294C9}">
      <dsp:nvSpPr>
        <dsp:cNvPr id="0" name=""/>
        <dsp:cNvSpPr/>
      </dsp:nvSpPr>
      <dsp:spPr>
        <a:xfrm>
          <a:off x="1008102" y="216026"/>
          <a:ext cx="4680539" cy="319423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4AAF7A-F2FA-4CB1-AF5A-060E361AF1B1}">
      <dsp:nvSpPr>
        <dsp:cNvPr id="0" name=""/>
        <dsp:cNvSpPr/>
      </dsp:nvSpPr>
      <dsp:spPr>
        <a:xfrm rot="10800000">
          <a:off x="288024" y="3726405"/>
          <a:ext cx="6120695" cy="1104934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800" kern="1200" dirty="0"/>
            <a:t>Tanggung jawab MKPS - Mandiri berada pada seluruh unsur di sekolah</a:t>
          </a:r>
        </a:p>
      </dsp:txBody>
      <dsp:txXfrm rot="10800000">
        <a:off x="322005" y="3726405"/>
        <a:ext cx="6052733" cy="1070953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152332-199E-49B9-BEDB-E90691A51C11}">
      <dsp:nvSpPr>
        <dsp:cNvPr id="0" name=""/>
        <dsp:cNvSpPr/>
      </dsp:nvSpPr>
      <dsp:spPr>
        <a:xfrm rot="10800000">
          <a:off x="1271022" y="642"/>
          <a:ext cx="5848870" cy="1329656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6342" tIns="91440" rIns="170688" bIns="9144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400" kern="1200" dirty="0"/>
            <a:t>Kepala sekolah (yang mewakili pihak manajemen sebagai pengambil keputusan tertinggi)</a:t>
          </a:r>
        </a:p>
      </dsp:txBody>
      <dsp:txXfrm rot="10800000">
        <a:off x="1603436" y="642"/>
        <a:ext cx="5516456" cy="1329656"/>
      </dsp:txXfrm>
    </dsp:sp>
    <dsp:sp modelId="{EACD2287-20AB-4FEF-BE6F-7C746FD01D9C}">
      <dsp:nvSpPr>
        <dsp:cNvPr id="0" name=""/>
        <dsp:cNvSpPr/>
      </dsp:nvSpPr>
      <dsp:spPr>
        <a:xfrm>
          <a:off x="872994" y="642"/>
          <a:ext cx="1329656" cy="132965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A40D04-AB32-4864-BDD3-24ACFA4F7BE8}">
      <dsp:nvSpPr>
        <dsp:cNvPr id="0" name=""/>
        <dsp:cNvSpPr/>
      </dsp:nvSpPr>
      <dsp:spPr>
        <a:xfrm rot="10800000">
          <a:off x="1271022" y="1727211"/>
          <a:ext cx="5848870" cy="1329656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6342" tIns="91440" rIns="170688" bIns="9144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TKP</a:t>
          </a:r>
          <a:r>
            <a:rPr lang="id-ID" sz="2400" kern="1200" dirty="0"/>
            <a:t> sekolah </a:t>
          </a:r>
          <a:r>
            <a:rPr lang="en-GB" sz="2400" kern="1200" dirty="0"/>
            <a:t> (</a:t>
          </a:r>
          <a:r>
            <a:rPr lang="id-ID" sz="2400" kern="1200" dirty="0"/>
            <a:t> guru pembina UKS, </a:t>
          </a:r>
          <a:r>
            <a:rPr lang="en-GB" sz="2400" kern="1200" dirty="0"/>
            <a:t>OT </a:t>
          </a:r>
          <a:r>
            <a:rPr lang="id-ID" sz="2400" kern="1200" dirty="0"/>
            <a:t> siswa sebagai unsur komite sekolah dan siswa </a:t>
          </a:r>
          <a:r>
            <a:rPr lang="en-GB" sz="2400" kern="1200" dirty="0"/>
            <a:t>/</a:t>
          </a:r>
          <a:r>
            <a:rPr lang="id-ID" sz="2400" kern="1200" dirty="0"/>
            <a:t> dokter </a:t>
          </a:r>
          <a:r>
            <a:rPr lang="en-GB" sz="2400" kern="1200" dirty="0"/>
            <a:t>/</a:t>
          </a:r>
          <a:r>
            <a:rPr lang="en-GB" sz="2400" kern="1200" dirty="0" err="1"/>
            <a:t>inspektur</a:t>
          </a:r>
          <a:r>
            <a:rPr lang="en-GB" sz="2400" kern="1200" dirty="0"/>
            <a:t>  </a:t>
          </a:r>
          <a:r>
            <a:rPr lang="en-GB" sz="2400" kern="1200" dirty="0" err="1"/>
            <a:t>kecil</a:t>
          </a:r>
          <a:endParaRPr lang="id-ID" sz="2400" kern="1200" dirty="0"/>
        </a:p>
      </dsp:txBody>
      <dsp:txXfrm rot="10800000">
        <a:off x="1603436" y="1727211"/>
        <a:ext cx="5516456" cy="1329656"/>
      </dsp:txXfrm>
    </dsp:sp>
    <dsp:sp modelId="{F8B79BE6-22C6-4127-B259-62315DB7EC52}">
      <dsp:nvSpPr>
        <dsp:cNvPr id="0" name=""/>
        <dsp:cNvSpPr/>
      </dsp:nvSpPr>
      <dsp:spPr>
        <a:xfrm>
          <a:off x="872994" y="1727211"/>
          <a:ext cx="1329656" cy="1329656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2A8DDD-9EAA-4623-94A8-704BEA43CF64}">
      <dsp:nvSpPr>
        <dsp:cNvPr id="0" name=""/>
        <dsp:cNvSpPr/>
      </dsp:nvSpPr>
      <dsp:spPr>
        <a:xfrm rot="10800000">
          <a:off x="1271022" y="3453780"/>
          <a:ext cx="5848870" cy="1329656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6342" tIns="91440" rIns="170688" bIns="9144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400" kern="1200" dirty="0"/>
            <a:t>Pengelola kantin (dan pedagang jajanan seputar sekolah)</a:t>
          </a:r>
        </a:p>
      </dsp:txBody>
      <dsp:txXfrm rot="10800000">
        <a:off x="1603436" y="3453780"/>
        <a:ext cx="5516456" cy="1329656"/>
      </dsp:txXfrm>
    </dsp:sp>
    <dsp:sp modelId="{4BCDEA49-350E-4412-8DFE-25DE4B58BDCF}">
      <dsp:nvSpPr>
        <dsp:cNvPr id="0" name=""/>
        <dsp:cNvSpPr/>
      </dsp:nvSpPr>
      <dsp:spPr>
        <a:xfrm>
          <a:off x="872994" y="3453780"/>
          <a:ext cx="1329656" cy="1329656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D409E1-03DA-4EDA-9BA9-909B60FFAF10}">
      <dsp:nvSpPr>
        <dsp:cNvPr id="0" name=""/>
        <dsp:cNvSpPr/>
      </dsp:nvSpPr>
      <dsp:spPr>
        <a:xfrm>
          <a:off x="0" y="15999"/>
          <a:ext cx="2160240" cy="4032000"/>
        </a:xfrm>
        <a:prstGeom prst="righ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55F6E2-956B-42F9-8CCE-82AB9637F73C}">
      <dsp:nvSpPr>
        <dsp:cNvPr id="0" name=""/>
        <dsp:cNvSpPr/>
      </dsp:nvSpPr>
      <dsp:spPr>
        <a:xfrm>
          <a:off x="174253" y="1024000"/>
          <a:ext cx="1769962" cy="201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06400" rIns="0" bIns="406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4000" b="1" kern="1200" dirty="0">
              <a:solidFill>
                <a:srgbClr val="FFFF00"/>
              </a:solidFill>
            </a:rPr>
            <a:t>Unsur MKPS</a:t>
          </a:r>
        </a:p>
      </dsp:txBody>
      <dsp:txXfrm>
        <a:off x="174253" y="1024000"/>
        <a:ext cx="1769962" cy="2016000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D409E1-03DA-4EDA-9BA9-909B60FFAF10}">
      <dsp:nvSpPr>
        <dsp:cNvPr id="0" name=""/>
        <dsp:cNvSpPr/>
      </dsp:nvSpPr>
      <dsp:spPr>
        <a:xfrm>
          <a:off x="0" y="15999"/>
          <a:ext cx="2160240" cy="4032000"/>
        </a:xfrm>
        <a:prstGeom prst="righ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55F6E2-956B-42F9-8CCE-82AB9637F73C}">
      <dsp:nvSpPr>
        <dsp:cNvPr id="0" name=""/>
        <dsp:cNvSpPr/>
      </dsp:nvSpPr>
      <dsp:spPr>
        <a:xfrm>
          <a:off x="174253" y="1024000"/>
          <a:ext cx="1769962" cy="201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06400" rIns="0" bIns="406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4000" b="1" kern="1200" dirty="0">
              <a:solidFill>
                <a:srgbClr val="FFFF00"/>
              </a:solidFill>
            </a:rPr>
            <a:t>Unsur MKPS</a:t>
          </a:r>
        </a:p>
      </dsp:txBody>
      <dsp:txXfrm>
        <a:off x="174253" y="1024000"/>
        <a:ext cx="1769962" cy="2016000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F62EBD-987C-4C1D-9E40-F6F29BA14833}">
      <dsp:nvSpPr>
        <dsp:cNvPr id="0" name=""/>
        <dsp:cNvSpPr/>
      </dsp:nvSpPr>
      <dsp:spPr>
        <a:xfrm rot="10800000">
          <a:off x="1189914" y="607"/>
          <a:ext cx="6274239" cy="1549733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3389" tIns="91440" rIns="170688" bIns="9144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400" kern="1200" dirty="0"/>
            <a:t>Guru, orang tua dan siswa sekolah</a:t>
          </a:r>
        </a:p>
      </dsp:txBody>
      <dsp:txXfrm rot="10800000">
        <a:off x="1577347" y="607"/>
        <a:ext cx="5886806" cy="1549733"/>
      </dsp:txXfrm>
    </dsp:sp>
    <dsp:sp modelId="{27AB9BA7-3E7F-4670-B100-B66D7BDEB822}">
      <dsp:nvSpPr>
        <dsp:cNvPr id="0" name=""/>
        <dsp:cNvSpPr/>
      </dsp:nvSpPr>
      <dsp:spPr>
        <a:xfrm>
          <a:off x="627349" y="607"/>
          <a:ext cx="1549733" cy="154973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6F025E-4BF2-4D48-9DAC-CF48C5EAA1B0}">
      <dsp:nvSpPr>
        <dsp:cNvPr id="0" name=""/>
        <dsp:cNvSpPr/>
      </dsp:nvSpPr>
      <dsp:spPr>
        <a:xfrm rot="10800000">
          <a:off x="1189914" y="2012947"/>
          <a:ext cx="6274239" cy="2234916"/>
        </a:xfrm>
        <a:prstGeom prst="homePlat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3389" tIns="91440" rIns="170688" bIns="9144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400" kern="1200" dirty="0"/>
            <a:t>Pembina/pengawas eksternal </a:t>
          </a:r>
        </a:p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400" kern="1200" dirty="0"/>
            <a:t>(Tim UKS Kab/kota  - Din</a:t>
          </a:r>
          <a:r>
            <a:rPr lang="en-GB" sz="2400" kern="1200" dirty="0"/>
            <a:t>as </a:t>
          </a:r>
          <a:r>
            <a:rPr lang="id-ID" sz="2400" kern="1200" dirty="0"/>
            <a:t>K</a:t>
          </a:r>
          <a:r>
            <a:rPr lang="en-GB" sz="2400" kern="1200" dirty="0" err="1"/>
            <a:t>esehatan</a:t>
          </a:r>
          <a:r>
            <a:rPr lang="en-GB" sz="2400" kern="1200" dirty="0"/>
            <a:t>, </a:t>
          </a:r>
          <a:r>
            <a:rPr lang="en-GB" sz="2400" kern="1200" dirty="0" err="1"/>
            <a:t>Dinas</a:t>
          </a:r>
          <a:r>
            <a:rPr lang="id-ID" sz="2400" kern="1200" dirty="0"/>
            <a:t> Pendidikan dan Kebudayaan, Dinas</a:t>
          </a:r>
          <a:r>
            <a:rPr lang="en-GB" sz="2400" kern="1200" dirty="0"/>
            <a:t> </a:t>
          </a:r>
          <a:r>
            <a:rPr lang="en-GB" sz="2400" kern="1200" dirty="0" err="1"/>
            <a:t>terkait</a:t>
          </a:r>
          <a:r>
            <a:rPr lang="en-GB" sz="2400" kern="1200" dirty="0"/>
            <a:t> </a:t>
          </a:r>
          <a:r>
            <a:rPr lang="en-GB" sz="2400" kern="1200" dirty="0" err="1"/>
            <a:t>lainnya</a:t>
          </a:r>
          <a:r>
            <a:rPr lang="en-GB" sz="2400" kern="1200" dirty="0"/>
            <a:t>,</a:t>
          </a:r>
          <a:r>
            <a:rPr lang="id-ID" sz="2400" kern="1200" dirty="0"/>
            <a:t> Balai Besar/Balai POM setempat)</a:t>
          </a:r>
        </a:p>
      </dsp:txBody>
      <dsp:txXfrm rot="10800000">
        <a:off x="1748643" y="2012947"/>
        <a:ext cx="5715510" cy="2234916"/>
      </dsp:txXfrm>
    </dsp:sp>
    <dsp:sp modelId="{575D94C5-BF83-47EE-989B-C62EDA67F2D6}">
      <dsp:nvSpPr>
        <dsp:cNvPr id="0" name=""/>
        <dsp:cNvSpPr/>
      </dsp:nvSpPr>
      <dsp:spPr>
        <a:xfrm>
          <a:off x="627349" y="2355539"/>
          <a:ext cx="1549733" cy="1549733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ABF254-0C9D-4399-A864-7D5160BDEE78}">
      <dsp:nvSpPr>
        <dsp:cNvPr id="0" name=""/>
        <dsp:cNvSpPr/>
      </dsp:nvSpPr>
      <dsp:spPr>
        <a:xfrm>
          <a:off x="45060" y="0"/>
          <a:ext cx="5259464" cy="18771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3200" b="1" kern="1200" dirty="0"/>
            <a:t>Masalah akibat penyakit karena pangan di sekolah</a:t>
          </a:r>
        </a:p>
      </dsp:txBody>
      <dsp:txXfrm>
        <a:off x="45060" y="0"/>
        <a:ext cx="5259464" cy="1251433"/>
      </dsp:txXfrm>
    </dsp:sp>
    <dsp:sp modelId="{A5C45C5E-48A7-4F71-BFE4-A8CE36CA1F1A}">
      <dsp:nvSpPr>
        <dsp:cNvPr id="0" name=""/>
        <dsp:cNvSpPr/>
      </dsp:nvSpPr>
      <dsp:spPr>
        <a:xfrm>
          <a:off x="1212421" y="1432252"/>
          <a:ext cx="5079222" cy="1372826"/>
        </a:xfrm>
        <a:prstGeom prst="roundRect">
          <a:avLst>
            <a:gd name="adj" fmla="val 10000"/>
          </a:avLst>
        </a:prstGeom>
        <a:solidFill>
          <a:schemeClr val="bg1">
            <a:lumMod val="95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sz="2800" kern="1200" dirty="0"/>
            <a:t>Diatasi dengan menjaga keamanan pangan di sekolah</a:t>
          </a:r>
        </a:p>
      </dsp:txBody>
      <dsp:txXfrm>
        <a:off x="1252630" y="1472461"/>
        <a:ext cx="4998804" cy="1292408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C685B3-7F5C-4E72-B9CE-0C3CD9AA24F6}">
      <dsp:nvSpPr>
        <dsp:cNvPr id="0" name=""/>
        <dsp:cNvSpPr/>
      </dsp:nvSpPr>
      <dsp:spPr>
        <a:xfrm>
          <a:off x="428759" y="6674"/>
          <a:ext cx="7818936" cy="3967719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91440" rIns="30480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sz="2400" b="0" kern="1200" dirty="0"/>
            <a:t>Membantu sekolah mengembangkan kebijakan dan prosedur </a:t>
          </a:r>
          <a:r>
            <a:rPr lang="en-GB" sz="2400" b="0" kern="1200" dirty="0"/>
            <a:t> KP</a:t>
          </a:r>
          <a:r>
            <a:rPr lang="id-ID" sz="2400" b="0" kern="1200" dirty="0"/>
            <a:t> 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sz="2400" b="0" kern="1200" dirty="0"/>
            <a:t>Memberikan dukungan dan pelatihan </a:t>
          </a:r>
          <a:r>
            <a:rPr lang="en-GB" sz="2400" b="0" kern="1200" dirty="0"/>
            <a:t>KP</a:t>
          </a:r>
          <a:r>
            <a:rPr lang="id-ID" sz="2400" b="0" kern="1200" dirty="0"/>
            <a:t> untuk </a:t>
          </a:r>
          <a:r>
            <a:rPr lang="en-GB" sz="2400" b="0" kern="1200" dirty="0"/>
            <a:t>TKP</a:t>
          </a:r>
          <a:endParaRPr lang="id-ID" sz="2400" b="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sz="2400" b="0" kern="1200" dirty="0"/>
            <a:t>Menyediakan informasi dan kejadian terkait </a:t>
          </a:r>
          <a:r>
            <a:rPr lang="en-GB" sz="2400" b="0" kern="1200" dirty="0"/>
            <a:t>KP</a:t>
          </a:r>
          <a:endParaRPr lang="id-ID" sz="2400" b="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sz="2400" b="0" kern="1200" dirty="0"/>
            <a:t>Menyediakan materi-materi komunikasi, informasi dan edukasi (KIE) bagi komunitas sekolah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sz="2400" b="0" kern="1200" dirty="0"/>
            <a:t>Mensosialisasikan kegiatan </a:t>
          </a:r>
          <a:r>
            <a:rPr lang="en-GB" sz="2400" b="0" kern="1200" dirty="0"/>
            <a:t>KP</a:t>
          </a:r>
          <a:r>
            <a:rPr lang="id-ID" sz="2400" b="0" kern="1200" dirty="0"/>
            <a:t> di sekolah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sz="2400" b="0" kern="1200" dirty="0"/>
            <a:t>Menjadi konsultan dari </a:t>
          </a:r>
          <a:r>
            <a:rPr lang="en-GB" sz="2400" b="0" kern="1200" dirty="0"/>
            <a:t>TKP</a:t>
          </a:r>
          <a:r>
            <a:rPr lang="id-ID" sz="2400" b="0" kern="1200" dirty="0"/>
            <a:t> sekolah yang selalu siap bilamana diperlukan</a:t>
          </a:r>
        </a:p>
      </dsp:txBody>
      <dsp:txXfrm>
        <a:off x="521727" y="99642"/>
        <a:ext cx="7633000" cy="3874751"/>
      </dsp:txXfrm>
    </dsp:sp>
    <dsp:sp modelId="{98864DD6-1640-40F4-BF01-68AEA460FEFE}">
      <dsp:nvSpPr>
        <dsp:cNvPr id="0" name=""/>
        <dsp:cNvSpPr/>
      </dsp:nvSpPr>
      <dsp:spPr>
        <a:xfrm>
          <a:off x="428759" y="3600399"/>
          <a:ext cx="7818936" cy="80575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0" rIns="40640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3200" b="1" kern="1200" dirty="0"/>
            <a:t>Tugas tim pembina /   pengawas eskternal</a:t>
          </a:r>
        </a:p>
      </dsp:txBody>
      <dsp:txXfrm>
        <a:off x="428759" y="3600399"/>
        <a:ext cx="5506292" cy="805752"/>
      </dsp:txXfrm>
    </dsp:sp>
    <dsp:sp modelId="{83C8F856-7713-4E92-843A-09622456EC68}">
      <dsp:nvSpPr>
        <dsp:cNvPr id="0" name=""/>
        <dsp:cNvSpPr/>
      </dsp:nvSpPr>
      <dsp:spPr>
        <a:xfrm>
          <a:off x="7215386" y="3168349"/>
          <a:ext cx="1461069" cy="146106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952543-DF80-40BD-8B81-BBEE6A5B3FBF}">
      <dsp:nvSpPr>
        <dsp:cNvPr id="0" name=""/>
        <dsp:cNvSpPr/>
      </dsp:nvSpPr>
      <dsp:spPr>
        <a:xfrm>
          <a:off x="0" y="0"/>
          <a:ext cx="3368224" cy="149204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400" b="1" kern="1200" dirty="0"/>
            <a:t>Kepala sekolah adalah pimpinan tertinggi dari MKPS</a:t>
          </a:r>
        </a:p>
      </dsp:txBody>
      <dsp:txXfrm>
        <a:off x="0" y="0"/>
        <a:ext cx="3368224" cy="1492042"/>
      </dsp:txXfrm>
    </dsp:sp>
    <dsp:sp modelId="{2D9CB9CB-10AA-4E06-93CD-7939E1B255F0}">
      <dsp:nvSpPr>
        <dsp:cNvPr id="0" name=""/>
        <dsp:cNvSpPr/>
      </dsp:nvSpPr>
      <dsp:spPr>
        <a:xfrm>
          <a:off x="3775850" y="0"/>
          <a:ext cx="3778297" cy="1847371"/>
        </a:xfrm>
        <a:prstGeom prst="rect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400" b="1" kern="1200" dirty="0"/>
            <a:t>Ketua tim KP bertanggung jawab langsung kepada kepala sekolah</a:t>
          </a:r>
        </a:p>
      </dsp:txBody>
      <dsp:txXfrm>
        <a:off x="3775850" y="0"/>
        <a:ext cx="3778297" cy="1847371"/>
      </dsp:txXfrm>
    </dsp:sp>
    <dsp:sp modelId="{05C99B82-910D-4737-B8E8-B47C5E1BF460}">
      <dsp:nvSpPr>
        <dsp:cNvPr id="0" name=""/>
        <dsp:cNvSpPr/>
      </dsp:nvSpPr>
      <dsp:spPr>
        <a:xfrm>
          <a:off x="2995957" y="2037625"/>
          <a:ext cx="4564884" cy="2154613"/>
        </a:xfrm>
        <a:prstGeom prst="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400" b="1" kern="1200" dirty="0"/>
            <a:t>Lembaga/tim pembina dapat masuk ke sekolah untuk melakukan sosialisasi atau memberi penyuluhan KP</a:t>
          </a:r>
        </a:p>
      </dsp:txBody>
      <dsp:txXfrm>
        <a:off x="2995957" y="2037625"/>
        <a:ext cx="4564884" cy="2154613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98EC96-CE9F-488F-912F-F404286503C8}">
      <dsp:nvSpPr>
        <dsp:cNvPr id="0" name=""/>
        <dsp:cNvSpPr/>
      </dsp:nvSpPr>
      <dsp:spPr>
        <a:xfrm rot="10800000">
          <a:off x="804281" y="534994"/>
          <a:ext cx="6013452" cy="3273410"/>
        </a:xfrm>
        <a:prstGeom prst="homePlate">
          <a:avLst/>
        </a:prstGeom>
        <a:solidFill>
          <a:schemeClr val="tx2">
            <a:lumMod val="5000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5851" tIns="95250" rIns="177800" bIns="95250" numCol="1" spcCol="1270" anchor="ctr" anchorCtr="0">
          <a:noAutofit/>
        </a:bodyPr>
        <a:lstStyle/>
        <a:p>
          <a:pPr marL="176213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500" kern="1200" dirty="0"/>
            <a:t>Seseorang yang bertugas melakukan pendampingan dan pemantauan kegiatan keamanan pangan </a:t>
          </a:r>
          <a:r>
            <a:rPr lang="en-US" sz="2500" kern="1200" dirty="0"/>
            <a:t>(KP) </a:t>
          </a:r>
          <a:r>
            <a:rPr lang="id-ID" sz="2500" kern="1200" dirty="0"/>
            <a:t>di sekolah agar sekolah dapat terus menerus melaksanakan kegiatan keamanan pangan di sekolah</a:t>
          </a:r>
        </a:p>
      </dsp:txBody>
      <dsp:txXfrm rot="10800000">
        <a:off x="1622633" y="534994"/>
        <a:ext cx="5195100" cy="3273410"/>
      </dsp:txXfrm>
    </dsp:sp>
    <dsp:sp modelId="{D4851042-6210-4D32-A652-EBF5F449C0FD}">
      <dsp:nvSpPr>
        <dsp:cNvPr id="0" name=""/>
        <dsp:cNvSpPr/>
      </dsp:nvSpPr>
      <dsp:spPr>
        <a:xfrm>
          <a:off x="268866" y="985853"/>
          <a:ext cx="2371692" cy="237169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B5E15D-71E4-4463-B4E5-12E04C0F09D6}">
      <dsp:nvSpPr>
        <dsp:cNvPr id="0" name=""/>
        <dsp:cNvSpPr/>
      </dsp:nvSpPr>
      <dsp:spPr>
        <a:xfrm>
          <a:off x="0" y="22486"/>
          <a:ext cx="7315054" cy="2696147"/>
        </a:xfrm>
        <a:prstGeom prst="round2SameRect">
          <a:avLst>
            <a:gd name="adj1" fmla="val 8000"/>
            <a:gd name="adj2" fmla="val 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247650" rIns="82550" bIns="82550" numCol="1" spcCol="1270" anchor="t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6500" kern="1200" dirty="0">
            <a:latin typeface="Calibri" pitchFamily="34" charset="0"/>
            <a:cs typeface="Calibri" pitchFamily="34" charset="0"/>
          </a:endParaRPr>
        </a:p>
      </dsp:txBody>
      <dsp:txXfrm>
        <a:off x="63174" y="85660"/>
        <a:ext cx="7188706" cy="2632973"/>
      </dsp:txXfrm>
    </dsp:sp>
    <dsp:sp modelId="{EB4ED131-F475-4BEF-A037-1E89DF47F9BC}">
      <dsp:nvSpPr>
        <dsp:cNvPr id="0" name=""/>
        <dsp:cNvSpPr/>
      </dsp:nvSpPr>
      <dsp:spPr>
        <a:xfrm>
          <a:off x="0" y="2087567"/>
          <a:ext cx="7315054" cy="241034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en-US" sz="2000" kern="1200" dirty="0"/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en-US" sz="2000" kern="1200" dirty="0"/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kern="1200" dirty="0"/>
            <a:t>*) </a:t>
          </a:r>
          <a:r>
            <a:rPr lang="en-US" sz="2000" kern="1200" dirty="0" err="1"/>
            <a:t>Pemberdayaan</a:t>
          </a:r>
          <a:r>
            <a:rPr lang="en-US" sz="2000" kern="1200" dirty="0"/>
            <a:t> guru </a:t>
          </a:r>
          <a:r>
            <a:rPr lang="en-US" sz="2000" kern="1200" dirty="0" err="1"/>
            <a:t>atau</a:t>
          </a:r>
          <a:r>
            <a:rPr lang="en-US" sz="2000" kern="1200" dirty="0"/>
            <a:t> orang </a:t>
          </a:r>
          <a:r>
            <a:rPr lang="en-US" sz="2000" kern="1200" dirty="0" err="1"/>
            <a:t>tua</a:t>
          </a:r>
          <a:r>
            <a:rPr lang="en-US" sz="2000" kern="1200" dirty="0"/>
            <a:t> </a:t>
          </a:r>
          <a:r>
            <a:rPr lang="en-US" sz="2000" kern="1200" dirty="0" err="1"/>
            <a:t>siswa</a:t>
          </a:r>
          <a:r>
            <a:rPr lang="en-US" sz="2000" kern="1200" dirty="0"/>
            <a:t>/</a:t>
          </a:r>
          <a:r>
            <a:rPr lang="en-US" sz="2000" kern="1200" dirty="0" err="1"/>
            <a:t>komite</a:t>
          </a:r>
          <a:r>
            <a:rPr lang="en-US" sz="2000" kern="1200" dirty="0"/>
            <a:t> </a:t>
          </a:r>
          <a:r>
            <a:rPr lang="en-US" sz="2000" kern="1200" dirty="0" err="1"/>
            <a:t>sekolah</a:t>
          </a:r>
          <a:r>
            <a:rPr lang="en-US" sz="2000" kern="1200" dirty="0"/>
            <a:t>/POMG </a:t>
          </a:r>
          <a:r>
            <a:rPr lang="en-US" sz="2000" kern="1200" dirty="0" err="1"/>
            <a:t>lebih</a:t>
          </a:r>
          <a:r>
            <a:rPr lang="en-US" sz="2000" kern="1200" dirty="0"/>
            <a:t> </a:t>
          </a:r>
          <a:r>
            <a:rPr lang="en-US" sz="2000" kern="1200" dirty="0" err="1"/>
            <a:t>diutamakan</a:t>
          </a:r>
          <a:r>
            <a:rPr lang="en-US" sz="2000" kern="1200" dirty="0"/>
            <a:t> </a:t>
          </a:r>
          <a:r>
            <a:rPr lang="en-US" sz="2000" kern="1200" dirty="0" err="1"/>
            <a:t>karena</a:t>
          </a:r>
          <a:r>
            <a:rPr lang="en-US" sz="2000" kern="1200" dirty="0"/>
            <a:t> </a:t>
          </a:r>
          <a:r>
            <a:rPr lang="en-US" sz="2000" kern="1200" dirty="0" err="1"/>
            <a:t>merupakan</a:t>
          </a:r>
          <a:r>
            <a:rPr lang="en-US" sz="2000" kern="1200" dirty="0"/>
            <a:t> </a:t>
          </a:r>
          <a:r>
            <a:rPr lang="en-US" sz="2000" kern="1200" dirty="0" err="1"/>
            <a:t>bagian</a:t>
          </a:r>
          <a:r>
            <a:rPr lang="en-US" sz="2000" kern="1200" dirty="0"/>
            <a:t> </a:t>
          </a:r>
          <a:r>
            <a:rPr lang="en-US" sz="2000" kern="1200" dirty="0" err="1"/>
            <a:t>langsung</a:t>
          </a:r>
          <a:r>
            <a:rPr lang="en-US" sz="2000" kern="1200" dirty="0"/>
            <a:t> </a:t>
          </a:r>
          <a:r>
            <a:rPr lang="en-US" sz="2000" kern="1200" dirty="0" err="1"/>
            <a:t>dari</a:t>
          </a:r>
          <a:r>
            <a:rPr lang="en-US" sz="2000" kern="1200" dirty="0"/>
            <a:t> </a:t>
          </a:r>
          <a:r>
            <a:rPr lang="en-US" sz="2000" kern="1200" dirty="0" err="1"/>
            <a:t>komunitas</a:t>
          </a:r>
          <a:r>
            <a:rPr lang="en-US" sz="2000" kern="1200" dirty="0"/>
            <a:t> </a:t>
          </a:r>
          <a:r>
            <a:rPr lang="en-US" sz="2000" kern="1200" dirty="0" err="1"/>
            <a:t>sekolah</a:t>
          </a:r>
          <a:endParaRPr lang="id-ID" sz="2000" kern="1200" dirty="0"/>
        </a:p>
      </dsp:txBody>
      <dsp:txXfrm>
        <a:off x="0" y="2087567"/>
        <a:ext cx="5151446" cy="2410344"/>
      </dsp:txXfrm>
    </dsp:sp>
    <dsp:sp modelId="{3BEE90FE-393A-4D98-9100-8D9BB5F29F72}">
      <dsp:nvSpPr>
        <dsp:cNvPr id="0" name=""/>
        <dsp:cNvSpPr/>
      </dsp:nvSpPr>
      <dsp:spPr>
        <a:xfrm>
          <a:off x="5613178" y="2513752"/>
          <a:ext cx="1702021" cy="184729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98EC96-CE9F-488F-912F-F404286503C8}">
      <dsp:nvSpPr>
        <dsp:cNvPr id="0" name=""/>
        <dsp:cNvSpPr/>
      </dsp:nvSpPr>
      <dsp:spPr>
        <a:xfrm rot="10800000">
          <a:off x="562698" y="228594"/>
          <a:ext cx="7173671" cy="3886211"/>
        </a:xfrm>
        <a:prstGeom prst="homePlate">
          <a:avLst/>
        </a:prstGeom>
        <a:solidFill>
          <a:schemeClr val="tx2">
            <a:lumMod val="5000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9553" tIns="83820" rIns="156464" bIns="83820" numCol="1" spcCol="1270" anchor="ctr" anchorCtr="0">
          <a:noAutofit/>
        </a:bodyPr>
        <a:lstStyle/>
        <a:p>
          <a:pPr marL="354013" lvl="0" indent="-17780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200" kern="1200" dirty="0"/>
            <a:t># </a:t>
          </a:r>
          <a:r>
            <a:rPr lang="en-US" sz="2200" kern="1200" dirty="0"/>
            <a:t>M</a:t>
          </a:r>
          <a:r>
            <a:rPr lang="id-ID" sz="2200" kern="1200" dirty="0"/>
            <a:t>embentuk Tim KPS</a:t>
          </a:r>
          <a:r>
            <a:rPr lang="en-US" sz="2200" kern="1200" dirty="0"/>
            <a:t>. </a:t>
          </a:r>
          <a:r>
            <a:rPr lang="en-US" sz="2200" kern="1200" dirty="0" err="1"/>
            <a:t>Pembentukannya</a:t>
          </a:r>
          <a:r>
            <a:rPr lang="en-US" sz="2200" kern="1200" dirty="0"/>
            <a:t> din</a:t>
          </a:r>
          <a:r>
            <a:rPr lang="id-ID" sz="2200" kern="1200" dirty="0"/>
            <a:t>yatakan dengan Surat Keputusan Kepala Sekolah </a:t>
          </a:r>
        </a:p>
        <a:p>
          <a:pPr marL="354013" lvl="0" indent="-17780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200" kern="1200" dirty="0"/>
            <a:t># </a:t>
          </a:r>
          <a:r>
            <a:rPr lang="en-US" sz="2200" kern="1200" dirty="0" err="1"/>
            <a:t>Revitalisasi</a:t>
          </a:r>
          <a:r>
            <a:rPr lang="en-US" sz="2200" kern="1200" dirty="0"/>
            <a:t> T</a:t>
          </a:r>
          <a:r>
            <a:rPr lang="id-ID" sz="2200" kern="1200" dirty="0"/>
            <a:t>im UKS agar muatan K</a:t>
          </a:r>
          <a:r>
            <a:rPr lang="en-US" sz="2200" kern="1200" dirty="0" err="1"/>
            <a:t>eamanan</a:t>
          </a:r>
          <a:r>
            <a:rPr lang="en-US" sz="2200" kern="1200" dirty="0"/>
            <a:t> </a:t>
          </a:r>
          <a:r>
            <a:rPr lang="id-ID" sz="2200" kern="1200" dirty="0"/>
            <a:t>P</a:t>
          </a:r>
          <a:r>
            <a:rPr lang="en-US" sz="2200" kern="1200" dirty="0" err="1"/>
            <a:t>angan</a:t>
          </a:r>
          <a:r>
            <a:rPr lang="id-ID" sz="2200" kern="1200" dirty="0"/>
            <a:t> dapat tercakup dalam kegiatannya</a:t>
          </a:r>
        </a:p>
        <a:p>
          <a:pPr marL="354013" lvl="0" indent="-17780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200" kern="1200" dirty="0"/>
            <a:t># </a:t>
          </a:r>
          <a:r>
            <a:rPr lang="en-US" sz="2200" kern="1200" dirty="0"/>
            <a:t>Be</a:t>
          </a:r>
          <a:r>
            <a:rPr lang="id-ID" sz="2200" kern="1200" dirty="0"/>
            <a:t>rpartisipasi aktif dalam aktivitas KP seperti lomba bertema KP untuk siswa, lomba kantin sehat sekolah, dsb</a:t>
          </a:r>
        </a:p>
      </dsp:txBody>
      <dsp:txXfrm rot="10800000">
        <a:off x="1534251" y="228594"/>
        <a:ext cx="6202118" cy="3886211"/>
      </dsp:txXfrm>
    </dsp:sp>
    <dsp:sp modelId="{D4851042-6210-4D32-A652-EBF5F449C0FD}">
      <dsp:nvSpPr>
        <dsp:cNvPr id="0" name=""/>
        <dsp:cNvSpPr/>
      </dsp:nvSpPr>
      <dsp:spPr>
        <a:xfrm>
          <a:off x="76188" y="845592"/>
          <a:ext cx="2652215" cy="265221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98EC96-CE9F-488F-912F-F404286503C8}">
      <dsp:nvSpPr>
        <dsp:cNvPr id="0" name=""/>
        <dsp:cNvSpPr/>
      </dsp:nvSpPr>
      <dsp:spPr>
        <a:xfrm rot="10800000">
          <a:off x="562698" y="228594"/>
          <a:ext cx="7173671" cy="3886211"/>
        </a:xfrm>
        <a:prstGeom prst="homePlate">
          <a:avLst/>
        </a:prstGeom>
        <a:solidFill>
          <a:schemeClr val="tx2">
            <a:lumMod val="5000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9553" tIns="83820" rIns="156464" bIns="83820" numCol="1" spcCol="1270" anchor="ctr" anchorCtr="0">
          <a:noAutofit/>
        </a:bodyPr>
        <a:lstStyle/>
        <a:p>
          <a:pPr marL="354013" lvl="0" indent="-17780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200" kern="1200" dirty="0"/>
            <a:t># Me</a:t>
          </a:r>
          <a:r>
            <a:rPr lang="en-US" sz="2200" kern="1200" dirty="0" err="1"/>
            <a:t>mpers</a:t>
          </a:r>
          <a:r>
            <a:rPr lang="id-ID" sz="2200" kern="1200" dirty="0"/>
            <a:t>iapkan diri untuk mampu mendapatkan sertifikat higiene sanitasi dari Dinas Kesehatan; dan bagi sekolah yang telah mendapat sertifikat higiene sanitasi, petugas melakukan upaya agar sekolah dapat mempertahankan sertifikat tersebut</a:t>
          </a:r>
        </a:p>
        <a:p>
          <a:pPr marL="354013" lvl="0" indent="-17780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200" kern="1200" dirty="0"/>
            <a:t># Mempersiapkan diri untuk mampu mendapatkan Piagam Bintang Keamanan Pangan di Kantin Sekolah dari Balai Besar/Balai POM</a:t>
          </a:r>
        </a:p>
      </dsp:txBody>
      <dsp:txXfrm rot="10800000">
        <a:off x="1534251" y="228594"/>
        <a:ext cx="6202118" cy="3886211"/>
      </dsp:txXfrm>
    </dsp:sp>
    <dsp:sp modelId="{D4851042-6210-4D32-A652-EBF5F449C0FD}">
      <dsp:nvSpPr>
        <dsp:cNvPr id="0" name=""/>
        <dsp:cNvSpPr/>
      </dsp:nvSpPr>
      <dsp:spPr>
        <a:xfrm>
          <a:off x="76188" y="845592"/>
          <a:ext cx="2652215" cy="265221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98EC96-CE9F-488F-912F-F404286503C8}">
      <dsp:nvSpPr>
        <dsp:cNvPr id="0" name=""/>
        <dsp:cNvSpPr/>
      </dsp:nvSpPr>
      <dsp:spPr>
        <a:xfrm rot="10800000">
          <a:off x="562698" y="228594"/>
          <a:ext cx="7173671" cy="3886211"/>
        </a:xfrm>
        <a:prstGeom prst="homePlate">
          <a:avLst/>
        </a:prstGeom>
        <a:solidFill>
          <a:schemeClr val="tx2">
            <a:lumMod val="5000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9553" tIns="83820" rIns="156464" bIns="83820" numCol="1" spcCol="1270" anchor="ctr" anchorCtr="0">
          <a:noAutofit/>
        </a:bodyPr>
        <a:lstStyle/>
        <a:p>
          <a:pPr marL="354013" lvl="0" indent="-17780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200" kern="1200" dirty="0"/>
            <a:t># </a:t>
          </a:r>
          <a:r>
            <a:rPr lang="en-US" sz="2200" kern="1200" dirty="0"/>
            <a:t>B</a:t>
          </a:r>
          <a:r>
            <a:rPr lang="id-ID" sz="2200" kern="1200" dirty="0"/>
            <a:t>agi sekolah yang telah mendapat Piagam Bintang Keamanan Pangan di Kantin Sekolah, membantu melakukan audit internal agar sekolah dapat mempertahankan Piagam Bintang Keamanan Pangan di Kantin Sekolah</a:t>
          </a:r>
        </a:p>
        <a:p>
          <a:pPr marL="354013" lvl="0" indent="-17780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200" kern="1200" dirty="0"/>
            <a:t># </a:t>
          </a:r>
          <a:r>
            <a:rPr lang="en-US" sz="2200" kern="1200" dirty="0" err="1"/>
            <a:t>Meng</a:t>
          </a:r>
          <a:r>
            <a:rPr lang="id-ID" sz="2200" kern="1200" dirty="0"/>
            <a:t>implementasi</a:t>
          </a:r>
          <a:r>
            <a:rPr lang="en-US" sz="2200" kern="1200" dirty="0" err="1"/>
            <a:t>kan</a:t>
          </a:r>
          <a:r>
            <a:rPr lang="id-ID" sz="2200" kern="1200" dirty="0"/>
            <a:t> program keamanan pangan lainnya di sekolah. </a:t>
          </a:r>
        </a:p>
      </dsp:txBody>
      <dsp:txXfrm rot="10800000">
        <a:off x="1534251" y="228594"/>
        <a:ext cx="6202118" cy="3886211"/>
      </dsp:txXfrm>
    </dsp:sp>
    <dsp:sp modelId="{D4851042-6210-4D32-A652-EBF5F449C0FD}">
      <dsp:nvSpPr>
        <dsp:cNvPr id="0" name=""/>
        <dsp:cNvSpPr/>
      </dsp:nvSpPr>
      <dsp:spPr>
        <a:xfrm>
          <a:off x="76188" y="845592"/>
          <a:ext cx="2652215" cy="265221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218E4E-F9A2-4E93-A1D3-F0238350F4A3}">
      <dsp:nvSpPr>
        <dsp:cNvPr id="0" name=""/>
        <dsp:cNvSpPr/>
      </dsp:nvSpPr>
      <dsp:spPr>
        <a:xfrm>
          <a:off x="2866" y="33384"/>
          <a:ext cx="8223867" cy="3967378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id-ID" sz="2000" kern="1200" dirty="0"/>
            <a:t>Pengaksesan situs pompi.pom.go.id oleh warga sekolah</a:t>
          </a:r>
          <a:endParaRPr lang="en-US" sz="2000" kern="1200" dirty="0"/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id-ID" sz="2000" kern="1200" dirty="0"/>
            <a:t>Pemutaran film animasi K</a:t>
          </a:r>
          <a:r>
            <a:rPr lang="en-US" sz="2000" kern="1200" dirty="0" err="1"/>
            <a:t>eamanan</a:t>
          </a:r>
          <a:r>
            <a:rPr lang="en-US" sz="2000" kern="1200" dirty="0"/>
            <a:t> </a:t>
          </a:r>
          <a:r>
            <a:rPr lang="id-ID" sz="2000" kern="1200" dirty="0"/>
            <a:t>P</a:t>
          </a:r>
          <a:r>
            <a:rPr lang="en-US" sz="2000" kern="1200" dirty="0" err="1"/>
            <a:t>angan</a:t>
          </a:r>
          <a:endParaRPr lang="en-US" sz="2000" kern="1200" dirty="0"/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id-ID" sz="2000" kern="1200" dirty="0"/>
            <a:t>Pembuatan slogan K</a:t>
          </a:r>
          <a:r>
            <a:rPr lang="en-US" sz="2000" kern="1200" dirty="0" err="1"/>
            <a:t>eamanan</a:t>
          </a:r>
          <a:r>
            <a:rPr lang="en-US" sz="2000" kern="1200" dirty="0"/>
            <a:t> Pangan</a:t>
          </a: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id-ID" sz="2000" kern="1200" dirty="0"/>
            <a:t>Pemberdayaan dokter kecil sebagai motivator K</a:t>
          </a:r>
          <a:r>
            <a:rPr lang="en-US" sz="2000" kern="1200" dirty="0" err="1"/>
            <a:t>eamanan</a:t>
          </a:r>
          <a:r>
            <a:rPr lang="en-US" sz="2000" kern="1200" dirty="0"/>
            <a:t> </a:t>
          </a:r>
          <a:r>
            <a:rPr lang="id-ID" sz="2000" kern="1200" dirty="0"/>
            <a:t>P</a:t>
          </a:r>
          <a:r>
            <a:rPr lang="en-US" sz="2000" kern="1200" dirty="0" err="1"/>
            <a:t>angan</a:t>
          </a:r>
          <a:r>
            <a:rPr lang="id-ID" sz="2000" kern="1200" dirty="0"/>
            <a:t> untuk teman-temannya</a:t>
          </a:r>
          <a:endParaRPr lang="en-US" sz="2000" kern="1200" dirty="0"/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id-ID" sz="2000" kern="1200" dirty="0"/>
            <a:t>Penyusunan menu yang aman, bermutu, bergizi dan makan bersama di sekolah dengan bekal yang aman, bermutu; dan bergizi</a:t>
          </a:r>
          <a:endParaRPr lang="en-US" sz="2000" kern="1200" dirty="0"/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id-ID" sz="2000" kern="1200" dirty="0"/>
            <a:t>Penataan penjaja PJAS di sekolah.</a:t>
          </a:r>
          <a:endParaRPr lang="en-US" sz="2000" kern="1200" dirty="0"/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id-ID" sz="2000" kern="1200" dirty="0"/>
            <a:t>Pengintegrasian topik K</a:t>
          </a:r>
          <a:r>
            <a:rPr lang="en-US" sz="2000" kern="1200" dirty="0" err="1"/>
            <a:t>eamanan</a:t>
          </a:r>
          <a:r>
            <a:rPr lang="en-US" sz="2000" kern="1200" dirty="0"/>
            <a:t> </a:t>
          </a:r>
          <a:r>
            <a:rPr lang="id-ID" sz="2000" kern="1200" dirty="0"/>
            <a:t>P</a:t>
          </a:r>
          <a:r>
            <a:rPr lang="en-US" sz="2000" kern="1200" dirty="0" err="1"/>
            <a:t>angan</a:t>
          </a:r>
          <a:r>
            <a:rPr lang="id-ID" sz="2000" kern="1200" dirty="0"/>
            <a:t> dalam kegiatan intrakurikuler</a:t>
          </a:r>
          <a:r>
            <a:rPr lang="en-US" sz="2000" kern="1200" dirty="0"/>
            <a:t>/</a:t>
          </a:r>
          <a:r>
            <a:rPr lang="en-US" sz="2000" kern="1200" dirty="0" err="1"/>
            <a:t>ekstrakurikuler</a:t>
          </a:r>
          <a:endParaRPr lang="en-US" sz="2000" kern="1200" dirty="0"/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US" sz="2000" kern="1200" dirty="0" err="1"/>
            <a:t>Pendataan</a:t>
          </a:r>
          <a:r>
            <a:rPr lang="en-US" sz="2000" kern="1200" dirty="0"/>
            <a:t> </a:t>
          </a:r>
          <a:r>
            <a:rPr lang="en-US" sz="2000" kern="1200" dirty="0" err="1"/>
            <a:t>aktivitas</a:t>
          </a:r>
          <a:r>
            <a:rPr lang="en-US" sz="2000" kern="1200" dirty="0"/>
            <a:t> </a:t>
          </a:r>
          <a:r>
            <a:rPr lang="en-US" sz="2000" kern="1200" dirty="0" err="1"/>
            <a:t>keamanan</a:t>
          </a:r>
          <a:r>
            <a:rPr lang="en-US" sz="2000" kern="1200" dirty="0"/>
            <a:t> pangan </a:t>
          </a:r>
          <a:r>
            <a:rPr lang="en-US" sz="2000" kern="1200" dirty="0" err="1"/>
            <a:t>sekolah</a:t>
          </a:r>
          <a:endParaRPr lang="en-US" sz="2000" kern="1200" dirty="0"/>
        </a:p>
      </dsp:txBody>
      <dsp:txXfrm>
        <a:off x="95826" y="126344"/>
        <a:ext cx="8037947" cy="3874418"/>
      </dsp:txXfrm>
    </dsp:sp>
    <dsp:sp modelId="{20BDF6FD-88F7-4C4C-8268-E5C5E8529DC8}">
      <dsp:nvSpPr>
        <dsp:cNvPr id="0" name=""/>
        <dsp:cNvSpPr/>
      </dsp:nvSpPr>
      <dsp:spPr>
        <a:xfrm>
          <a:off x="2866" y="3959150"/>
          <a:ext cx="8223867" cy="873836"/>
        </a:xfrm>
        <a:prstGeom prst="rect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3048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400" kern="1200" dirty="0"/>
            <a:t>Contoh program keamanan yang dapat dilakukan di sekolah</a:t>
          </a:r>
        </a:p>
      </dsp:txBody>
      <dsp:txXfrm>
        <a:off x="2866" y="3959150"/>
        <a:ext cx="5791456" cy="873836"/>
      </dsp:txXfrm>
    </dsp:sp>
    <dsp:sp modelId="{6BD69819-9FA5-4233-BB1A-7190DCBD3E01}">
      <dsp:nvSpPr>
        <dsp:cNvPr id="0" name=""/>
        <dsp:cNvSpPr/>
      </dsp:nvSpPr>
      <dsp:spPr>
        <a:xfrm>
          <a:off x="6689767" y="3341997"/>
          <a:ext cx="1539832" cy="137519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C58896-A0CD-4727-9A74-33CA10EE7B3E}">
      <dsp:nvSpPr>
        <dsp:cNvPr id="0" name=""/>
        <dsp:cNvSpPr/>
      </dsp:nvSpPr>
      <dsp:spPr>
        <a:xfrm rot="16200000">
          <a:off x="-1028940" y="2420071"/>
          <a:ext cx="3585972" cy="7585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669017" bIns="0" numCol="1" spcCol="1270" anchor="t" anchorCtr="0">
          <a:noAutofit/>
        </a:bodyPr>
        <a:lstStyle/>
        <a:p>
          <a:pPr marL="0" lvl="0" indent="0" algn="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5400" kern="1200" dirty="0"/>
        </a:p>
      </dsp:txBody>
      <dsp:txXfrm>
        <a:off x="-1028940" y="2420071"/>
        <a:ext cx="3585972" cy="758571"/>
      </dsp:txXfrm>
    </dsp:sp>
    <dsp:sp modelId="{1DFAFC0B-CD12-46DE-9273-0BD69E2BD6DC}">
      <dsp:nvSpPr>
        <dsp:cNvPr id="0" name=""/>
        <dsp:cNvSpPr/>
      </dsp:nvSpPr>
      <dsp:spPr>
        <a:xfrm>
          <a:off x="1540910" y="711209"/>
          <a:ext cx="6495488" cy="3585972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912" tIns="669017" rIns="184912" bIns="184912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 err="1"/>
            <a:t>Alat</a:t>
          </a:r>
          <a:r>
            <a:rPr lang="en-US" sz="2600" kern="1200" dirty="0"/>
            <a:t> bantu </a:t>
          </a:r>
          <a:r>
            <a:rPr lang="en-US" sz="2600" kern="1200" dirty="0" err="1"/>
            <a:t>fasilitasi</a:t>
          </a:r>
          <a:r>
            <a:rPr lang="en-US" sz="2600" kern="1200" dirty="0"/>
            <a:t> </a:t>
          </a:r>
          <a:r>
            <a:rPr lang="en-US" sz="2600" kern="1200" dirty="0" err="1"/>
            <a:t>sekolah</a:t>
          </a:r>
          <a:r>
            <a:rPr lang="en-US" sz="2600" kern="1200" dirty="0"/>
            <a:t> </a:t>
          </a:r>
          <a:r>
            <a:rPr lang="en-US" sz="2600" kern="1200" dirty="0" err="1"/>
            <a:t>berupa</a:t>
          </a:r>
          <a:r>
            <a:rPr lang="en-US" sz="2600" kern="1200" dirty="0"/>
            <a:t> b</a:t>
          </a:r>
          <a:r>
            <a:rPr lang="id-ID" sz="2600" kern="1200" dirty="0"/>
            <a:t>erbagai produk informasi </a:t>
          </a:r>
          <a:r>
            <a:rPr lang="en-US" sz="2600" kern="1200" dirty="0" err="1"/>
            <a:t>seperti</a:t>
          </a:r>
          <a:r>
            <a:rPr lang="en-US" sz="2600" kern="1200" dirty="0"/>
            <a:t>  </a:t>
          </a:r>
          <a:r>
            <a:rPr lang="id-ID" sz="2600" kern="1200" dirty="0"/>
            <a:t>buku, booklet, poster, leaflet, atau film animasi 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/>
            <a:t>P</a:t>
          </a:r>
          <a:r>
            <a:rPr lang="id-ID" sz="2600" kern="1200" dirty="0"/>
            <a:t>roduk </a:t>
          </a:r>
          <a:r>
            <a:rPr lang="en-US" sz="2600" kern="1200" dirty="0" err="1"/>
            <a:t>informasi</a:t>
          </a:r>
          <a:r>
            <a:rPr lang="en-US" sz="2600" kern="1200" dirty="0"/>
            <a:t> </a:t>
          </a:r>
          <a:r>
            <a:rPr lang="en-US" sz="2600" kern="1200" dirty="0" err="1"/>
            <a:t>diperoleh</a:t>
          </a:r>
          <a:r>
            <a:rPr lang="en-US" sz="2600" kern="1200" dirty="0"/>
            <a:t> </a:t>
          </a:r>
          <a:r>
            <a:rPr lang="en-US" sz="2600" kern="1200" dirty="0" err="1"/>
            <a:t>dari</a:t>
          </a:r>
          <a:r>
            <a:rPr lang="en-US" sz="2600" kern="1200" dirty="0"/>
            <a:t> </a:t>
          </a:r>
          <a:r>
            <a:rPr lang="id-ID" sz="2600" kern="1200" dirty="0"/>
            <a:t> website Badan POM dengan alamat: www.pom.go.id </a:t>
          </a:r>
          <a:r>
            <a:rPr lang="en-US" sz="2600" kern="1200" dirty="0"/>
            <a:t>  </a:t>
          </a:r>
          <a:r>
            <a:rPr lang="id-ID" sz="2600" kern="1200" dirty="0"/>
            <a:t>atau di </a:t>
          </a:r>
          <a:r>
            <a:rPr lang="en-US" sz="2600" kern="1200" dirty="0" err="1"/>
            <a:t>klub</a:t>
          </a:r>
          <a:r>
            <a:rPr lang="id-ID" sz="2600" kern="1200" dirty="0"/>
            <a:t>pompi.pom.go.id. </a:t>
          </a:r>
          <a:endParaRPr lang="en-US" sz="2600" kern="1200" dirty="0"/>
        </a:p>
      </dsp:txBody>
      <dsp:txXfrm>
        <a:off x="1540910" y="711209"/>
        <a:ext cx="6495488" cy="3585972"/>
      </dsp:txXfrm>
    </dsp:sp>
    <dsp:sp modelId="{90DA8305-1A7C-44C2-B0CA-BFB4E9D02A05}">
      <dsp:nvSpPr>
        <dsp:cNvPr id="0" name=""/>
        <dsp:cNvSpPr/>
      </dsp:nvSpPr>
      <dsp:spPr>
        <a:xfrm>
          <a:off x="384759" y="5057"/>
          <a:ext cx="1517142" cy="1517142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C5083E-AA77-44E9-AA85-244F053B2280}">
      <dsp:nvSpPr>
        <dsp:cNvPr id="0" name=""/>
        <dsp:cNvSpPr/>
      </dsp:nvSpPr>
      <dsp:spPr>
        <a:xfrm>
          <a:off x="0" y="97858"/>
          <a:ext cx="6569242" cy="960942"/>
        </a:xfrm>
        <a:prstGeom prst="roundRect">
          <a:avLst>
            <a:gd name="adj" fmla="val 10000"/>
          </a:avLst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400" kern="1200" dirty="0"/>
            <a:t>Ke</a:t>
          </a:r>
          <a:r>
            <a:rPr lang="en-US" sz="2400" kern="1200" dirty="0"/>
            <a:t>a</a:t>
          </a:r>
          <a:r>
            <a:rPr lang="id-ID" sz="2400" kern="1200" dirty="0"/>
            <a:t>manan pangan di sekolah adalah tanggung jawab bersama </a:t>
          </a:r>
        </a:p>
      </dsp:txBody>
      <dsp:txXfrm>
        <a:off x="28145" y="126003"/>
        <a:ext cx="5224667" cy="904652"/>
      </dsp:txXfrm>
    </dsp:sp>
    <dsp:sp modelId="{14EFE28B-AB44-4D71-980A-007A60C263FF}">
      <dsp:nvSpPr>
        <dsp:cNvPr id="0" name=""/>
        <dsp:cNvSpPr/>
      </dsp:nvSpPr>
      <dsp:spPr>
        <a:xfrm>
          <a:off x="579638" y="1202811"/>
          <a:ext cx="6569242" cy="1262404"/>
        </a:xfrm>
        <a:prstGeom prst="roundRect">
          <a:avLst>
            <a:gd name="adj" fmla="val 10000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400" kern="1200" dirty="0"/>
            <a:t>Perlu peran aktif dari semua komponen sekolah melalui Sistem Manajemen Keamanan Pangan Sekolah</a:t>
          </a:r>
        </a:p>
      </dsp:txBody>
      <dsp:txXfrm>
        <a:off x="616613" y="1239786"/>
        <a:ext cx="5095089" cy="1188454"/>
      </dsp:txXfrm>
    </dsp:sp>
    <dsp:sp modelId="{9B2A5361-597E-4E92-9E1F-0834C94B02E3}">
      <dsp:nvSpPr>
        <dsp:cNvPr id="0" name=""/>
        <dsp:cNvSpPr/>
      </dsp:nvSpPr>
      <dsp:spPr>
        <a:xfrm>
          <a:off x="1159277" y="2623839"/>
          <a:ext cx="6569242" cy="1473895"/>
        </a:xfrm>
        <a:prstGeom prst="roundRect">
          <a:avLst>
            <a:gd name="adj" fmla="val 1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400" kern="1200" dirty="0"/>
            <a:t>Penerapan Sistem Manajemen Keamanan Pangan Sekolah diharapkan dapat meminimalkan kasus-kasus penyakit karena pangan di sekolah</a:t>
          </a:r>
        </a:p>
      </dsp:txBody>
      <dsp:txXfrm>
        <a:off x="1202446" y="2667008"/>
        <a:ext cx="5082701" cy="1387557"/>
      </dsp:txXfrm>
    </dsp:sp>
    <dsp:sp modelId="{357BB0E1-937C-43F8-A5AB-58FAB79C5504}">
      <dsp:nvSpPr>
        <dsp:cNvPr id="0" name=""/>
        <dsp:cNvSpPr/>
      </dsp:nvSpPr>
      <dsp:spPr>
        <a:xfrm>
          <a:off x="5748678" y="904450"/>
          <a:ext cx="820563" cy="820563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3600" kern="1200"/>
        </a:p>
      </dsp:txBody>
      <dsp:txXfrm>
        <a:off x="5933305" y="904450"/>
        <a:ext cx="451309" cy="617474"/>
      </dsp:txXfrm>
    </dsp:sp>
    <dsp:sp modelId="{8973C559-F33A-40E6-BBA7-3F281146CFEE}">
      <dsp:nvSpPr>
        <dsp:cNvPr id="0" name=""/>
        <dsp:cNvSpPr/>
      </dsp:nvSpPr>
      <dsp:spPr>
        <a:xfrm>
          <a:off x="6328317" y="2335804"/>
          <a:ext cx="820563" cy="820563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10716854"/>
            <a:satOff val="-13793"/>
            <a:lumOff val="-1075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10716854"/>
              <a:satOff val="-13793"/>
              <a:lumOff val="-10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3600" kern="1200"/>
        </a:p>
      </dsp:txBody>
      <dsp:txXfrm>
        <a:off x="6512944" y="2335804"/>
        <a:ext cx="451309" cy="61747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2F43D0-3931-472C-844D-DC52AB906936}">
      <dsp:nvSpPr>
        <dsp:cNvPr id="0" name=""/>
        <dsp:cNvSpPr/>
      </dsp:nvSpPr>
      <dsp:spPr>
        <a:xfrm>
          <a:off x="0" y="0"/>
          <a:ext cx="5447405" cy="1013336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800" kern="1200" dirty="0"/>
            <a:t>Penjaminan KP di sekolah</a:t>
          </a:r>
        </a:p>
      </dsp:txBody>
      <dsp:txXfrm>
        <a:off x="29680" y="29680"/>
        <a:ext cx="4038455" cy="953976"/>
      </dsp:txXfrm>
    </dsp:sp>
    <dsp:sp modelId="{0E601E78-BBD2-4FDE-AB27-79234C659491}">
      <dsp:nvSpPr>
        <dsp:cNvPr id="0" name=""/>
        <dsp:cNvSpPr/>
      </dsp:nvSpPr>
      <dsp:spPr>
        <a:xfrm>
          <a:off x="480653" y="1354806"/>
          <a:ext cx="5447405" cy="1208362"/>
        </a:xfrm>
        <a:prstGeom prst="roundRect">
          <a:avLst>
            <a:gd name="adj" fmla="val 10000"/>
          </a:avLst>
        </a:prstGeom>
        <a:solidFill>
          <a:srgbClr val="00823B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800" kern="1200" dirty="0"/>
            <a:t>Sistem manajemen KP di sekolah</a:t>
          </a:r>
        </a:p>
      </dsp:txBody>
      <dsp:txXfrm>
        <a:off x="516045" y="1390198"/>
        <a:ext cx="4036356" cy="1137578"/>
      </dsp:txXfrm>
    </dsp:sp>
    <dsp:sp modelId="{65827205-527B-4AAA-A9C3-EF50B5AF699F}">
      <dsp:nvSpPr>
        <dsp:cNvPr id="0" name=""/>
        <dsp:cNvSpPr/>
      </dsp:nvSpPr>
      <dsp:spPr>
        <a:xfrm>
          <a:off x="961306" y="2896098"/>
          <a:ext cx="5447405" cy="1361135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800" kern="1200" dirty="0"/>
            <a:t>Memantau operasional penyediaan pangan yang aman di sekolah</a:t>
          </a:r>
          <a:r>
            <a:rPr lang="en-GB" sz="2800" kern="1200" dirty="0"/>
            <a:t> </a:t>
          </a:r>
          <a:endParaRPr lang="id-ID" sz="2800" kern="1200" dirty="0"/>
        </a:p>
      </dsp:txBody>
      <dsp:txXfrm>
        <a:off x="1001172" y="2935964"/>
        <a:ext cx="4027408" cy="1281403"/>
      </dsp:txXfrm>
    </dsp:sp>
    <dsp:sp modelId="{294F1297-B21B-4D1F-A33A-1DFCF3A8B6BE}">
      <dsp:nvSpPr>
        <dsp:cNvPr id="0" name=""/>
        <dsp:cNvSpPr/>
      </dsp:nvSpPr>
      <dsp:spPr>
        <a:xfrm>
          <a:off x="4587793" y="669941"/>
          <a:ext cx="859611" cy="859611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4400" kern="1200"/>
        </a:p>
      </dsp:txBody>
      <dsp:txXfrm>
        <a:off x="4781205" y="669941"/>
        <a:ext cx="472787" cy="646857"/>
      </dsp:txXfrm>
    </dsp:sp>
    <dsp:sp modelId="{F8E57540-986B-43C6-8C6B-1A6BD197E08A}">
      <dsp:nvSpPr>
        <dsp:cNvPr id="0" name=""/>
        <dsp:cNvSpPr/>
      </dsp:nvSpPr>
      <dsp:spPr>
        <a:xfrm>
          <a:off x="5068447" y="2204017"/>
          <a:ext cx="859611" cy="859611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4400" kern="1200"/>
        </a:p>
      </dsp:txBody>
      <dsp:txXfrm>
        <a:off x="5261859" y="2204017"/>
        <a:ext cx="472787" cy="64685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B01549-1310-4960-93A0-5DBC10F9D0A5}">
      <dsp:nvSpPr>
        <dsp:cNvPr id="0" name=""/>
        <dsp:cNvSpPr/>
      </dsp:nvSpPr>
      <dsp:spPr>
        <a:xfrm>
          <a:off x="278403" y="0"/>
          <a:ext cx="6523641" cy="4640064"/>
        </a:xfrm>
        <a:prstGeom prst="roundRect">
          <a:avLst>
            <a:gd name="adj" fmla="val 5000"/>
          </a:avLst>
        </a:prstGeom>
        <a:solidFill>
          <a:schemeClr val="tx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23444" rIns="160020" bIns="0" numCol="1" spcCol="1270" anchor="t" anchorCtr="0">
          <a:noAutofit/>
        </a:bodyPr>
        <a:lstStyle/>
        <a:p>
          <a:pPr marL="0" lvl="0" indent="0" algn="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3600" kern="1200" dirty="0">
              <a:solidFill>
                <a:srgbClr val="FFFF00"/>
              </a:solidFill>
            </a:rPr>
            <a:t>Sistem manajemen </a:t>
          </a:r>
          <a:r>
            <a:rPr lang="en-GB" sz="3600" kern="1200" dirty="0">
              <a:solidFill>
                <a:srgbClr val="FFFF00"/>
              </a:solidFill>
            </a:rPr>
            <a:t>KP</a:t>
          </a:r>
          <a:r>
            <a:rPr lang="id-ID" sz="3600" kern="1200" dirty="0">
              <a:solidFill>
                <a:srgbClr val="FFFF00"/>
              </a:solidFill>
            </a:rPr>
            <a:t> sekolah </a:t>
          </a:r>
        </a:p>
      </dsp:txBody>
      <dsp:txXfrm rot="16200000">
        <a:off x="-971658" y="1250062"/>
        <a:ext cx="3804852" cy="1304728"/>
      </dsp:txXfrm>
    </dsp:sp>
    <dsp:sp modelId="{E33C6B0A-C434-4982-A947-A45B0859AA27}">
      <dsp:nvSpPr>
        <dsp:cNvPr id="0" name=""/>
        <dsp:cNvSpPr/>
      </dsp:nvSpPr>
      <dsp:spPr>
        <a:xfrm>
          <a:off x="1623499" y="0"/>
          <a:ext cx="4860112" cy="4640064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400" kern="1200" dirty="0"/>
            <a:t>Dikembangkan sekolah secara mandiri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400" kern="1200" dirty="0"/>
            <a:t>Isi: kebijakan, prosedur dan program </a:t>
          </a:r>
          <a:r>
            <a:rPr lang="en-GB" sz="2400" kern="1200" dirty="0"/>
            <a:t>KP</a:t>
          </a:r>
          <a:r>
            <a:rPr lang="id-ID" sz="2400" kern="1200" dirty="0"/>
            <a:t> sekolah 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2400" i="1" kern="1200" dirty="0">
            <a:solidFill>
              <a:srgbClr val="FFFF00"/>
            </a:solidFill>
          </a:endParaRP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2400" kern="1200" dirty="0">
            <a:solidFill>
              <a:srgbClr val="FFFF00"/>
            </a:solidFill>
          </a:endParaRPr>
        </a:p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400" i="1" kern="1200" dirty="0">
              <a:solidFill>
                <a:srgbClr val="FFFF00"/>
              </a:solidFill>
            </a:rPr>
            <a:t>Sekolah dapat </a:t>
          </a:r>
          <a:r>
            <a:rPr lang="en-US" sz="2400" i="1" kern="1200" dirty="0" err="1">
              <a:solidFill>
                <a:srgbClr val="FFFF00"/>
              </a:solidFill>
            </a:rPr>
            <a:t>melakukan</a:t>
          </a:r>
          <a:r>
            <a:rPr lang="en-US" sz="2400" i="1" kern="1200" dirty="0">
              <a:solidFill>
                <a:srgbClr val="FFFF00"/>
              </a:solidFill>
            </a:rPr>
            <a:t> </a:t>
          </a:r>
          <a:r>
            <a:rPr lang="en-US" sz="2400" i="1" kern="1200" dirty="0" err="1">
              <a:solidFill>
                <a:srgbClr val="FFFF00"/>
              </a:solidFill>
            </a:rPr>
            <a:t>upaya</a:t>
          </a:r>
          <a:r>
            <a:rPr lang="en-US" sz="2400" i="1" kern="1200" dirty="0">
              <a:solidFill>
                <a:srgbClr val="FFFF00"/>
              </a:solidFill>
            </a:rPr>
            <a:t> </a:t>
          </a:r>
          <a:r>
            <a:rPr lang="id-ID" sz="2400" i="1" kern="1200" dirty="0">
              <a:solidFill>
                <a:srgbClr val="FFFF00"/>
              </a:solidFill>
            </a:rPr>
            <a:t>untuk meminimalkan risiko terjadinya penyakit </a:t>
          </a:r>
          <a:r>
            <a:rPr lang="en-US" sz="2400" i="1" kern="1200" dirty="0" err="1">
              <a:solidFill>
                <a:srgbClr val="FFFF00"/>
              </a:solidFill>
            </a:rPr>
            <a:t>akibat</a:t>
          </a:r>
          <a:r>
            <a:rPr lang="id-ID" sz="2400" i="1" kern="1200" dirty="0">
              <a:solidFill>
                <a:srgbClr val="FFFF00"/>
              </a:solidFill>
            </a:rPr>
            <a:t> pangan</a:t>
          </a:r>
        </a:p>
      </dsp:txBody>
      <dsp:txXfrm>
        <a:off x="1623499" y="0"/>
        <a:ext cx="4860112" cy="464006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B7E816-3EF2-4D34-ADBC-776081330039}">
      <dsp:nvSpPr>
        <dsp:cNvPr id="0" name=""/>
        <dsp:cNvSpPr/>
      </dsp:nvSpPr>
      <dsp:spPr>
        <a:xfrm>
          <a:off x="0" y="0"/>
          <a:ext cx="1631431" cy="490025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400" b="0" kern="1200" dirty="0"/>
            <a:t>Kepala sekolah</a:t>
          </a:r>
        </a:p>
      </dsp:txBody>
      <dsp:txXfrm>
        <a:off x="0" y="1960101"/>
        <a:ext cx="1631431" cy="1960101"/>
      </dsp:txXfrm>
    </dsp:sp>
    <dsp:sp modelId="{5145D6DC-1DE3-4276-931D-3C80F0A7204C}">
      <dsp:nvSpPr>
        <dsp:cNvPr id="0" name=""/>
        <dsp:cNvSpPr/>
      </dsp:nvSpPr>
      <dsp:spPr>
        <a:xfrm>
          <a:off x="48942" y="294015"/>
          <a:ext cx="1533545" cy="163178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6601B73-734E-49DC-AAD1-30880310ADD9}">
      <dsp:nvSpPr>
        <dsp:cNvPr id="0" name=""/>
        <dsp:cNvSpPr/>
      </dsp:nvSpPr>
      <dsp:spPr>
        <a:xfrm>
          <a:off x="1680374" y="0"/>
          <a:ext cx="1631431" cy="490025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400" b="0" kern="1200" dirty="0"/>
            <a:t>Tim keamanan pangan sekolah</a:t>
          </a:r>
        </a:p>
      </dsp:txBody>
      <dsp:txXfrm>
        <a:off x="1680374" y="1960101"/>
        <a:ext cx="1631431" cy="1960101"/>
      </dsp:txXfrm>
    </dsp:sp>
    <dsp:sp modelId="{59DC2FC6-A9B9-4637-A2ED-311FB68A4172}">
      <dsp:nvSpPr>
        <dsp:cNvPr id="0" name=""/>
        <dsp:cNvSpPr/>
      </dsp:nvSpPr>
      <dsp:spPr>
        <a:xfrm>
          <a:off x="1729317" y="294015"/>
          <a:ext cx="1533545" cy="1631784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FF6A49C-0927-4775-8366-8F8BC4EAF7B6}">
      <dsp:nvSpPr>
        <dsp:cNvPr id="0" name=""/>
        <dsp:cNvSpPr/>
      </dsp:nvSpPr>
      <dsp:spPr>
        <a:xfrm>
          <a:off x="3360748" y="0"/>
          <a:ext cx="1631431" cy="490025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400" b="0" kern="1200" dirty="0"/>
            <a:t>Dokter sekolah/ petugas klinik </a:t>
          </a:r>
        </a:p>
      </dsp:txBody>
      <dsp:txXfrm>
        <a:off x="3360748" y="1960101"/>
        <a:ext cx="1631431" cy="1960101"/>
      </dsp:txXfrm>
    </dsp:sp>
    <dsp:sp modelId="{BC89FE8D-22B9-4B5C-BDAB-D14AA4FC99DB}">
      <dsp:nvSpPr>
        <dsp:cNvPr id="0" name=""/>
        <dsp:cNvSpPr/>
      </dsp:nvSpPr>
      <dsp:spPr>
        <a:xfrm>
          <a:off x="3409691" y="294015"/>
          <a:ext cx="1533545" cy="1631784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8659D2F-1BF2-4220-A114-657B3A59BD59}">
      <dsp:nvSpPr>
        <dsp:cNvPr id="0" name=""/>
        <dsp:cNvSpPr/>
      </dsp:nvSpPr>
      <dsp:spPr>
        <a:xfrm>
          <a:off x="5041122" y="0"/>
          <a:ext cx="1631431" cy="490025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400" b="0" kern="1200" dirty="0"/>
            <a:t>Pengelola kantin</a:t>
          </a:r>
        </a:p>
      </dsp:txBody>
      <dsp:txXfrm>
        <a:off x="5041122" y="1960101"/>
        <a:ext cx="1631431" cy="1960101"/>
      </dsp:txXfrm>
    </dsp:sp>
    <dsp:sp modelId="{8960E76D-312E-4DD5-8944-8D8F88E83B0E}">
      <dsp:nvSpPr>
        <dsp:cNvPr id="0" name=""/>
        <dsp:cNvSpPr/>
      </dsp:nvSpPr>
      <dsp:spPr>
        <a:xfrm>
          <a:off x="5090065" y="294015"/>
          <a:ext cx="1533545" cy="1631784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A65B787-03C6-4F30-9FE1-BFA611F143B4}">
      <dsp:nvSpPr>
        <dsp:cNvPr id="0" name=""/>
        <dsp:cNvSpPr/>
      </dsp:nvSpPr>
      <dsp:spPr>
        <a:xfrm>
          <a:off x="6721496" y="0"/>
          <a:ext cx="1631431" cy="490025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400" b="0" kern="1200" dirty="0"/>
            <a:t>Orang tua dan siswa</a:t>
          </a:r>
        </a:p>
      </dsp:txBody>
      <dsp:txXfrm>
        <a:off x="6721496" y="1960101"/>
        <a:ext cx="1631431" cy="1960101"/>
      </dsp:txXfrm>
    </dsp:sp>
    <dsp:sp modelId="{A7757A20-DE92-4D74-A3D8-41FE68290833}">
      <dsp:nvSpPr>
        <dsp:cNvPr id="0" name=""/>
        <dsp:cNvSpPr/>
      </dsp:nvSpPr>
      <dsp:spPr>
        <a:xfrm>
          <a:off x="6770439" y="294015"/>
          <a:ext cx="1533545" cy="1631784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6B78A72-F7B5-48E5-9D02-F5B7387ABFED}">
      <dsp:nvSpPr>
        <dsp:cNvPr id="0" name=""/>
        <dsp:cNvSpPr/>
      </dsp:nvSpPr>
      <dsp:spPr>
        <a:xfrm>
          <a:off x="334117" y="3748126"/>
          <a:ext cx="7684693" cy="1079190"/>
        </a:xfrm>
        <a:prstGeom prst="left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ACAF20-3780-48D7-96FA-0A37CB769872}">
      <dsp:nvSpPr>
        <dsp:cNvPr id="0" name=""/>
        <dsp:cNvSpPr/>
      </dsp:nvSpPr>
      <dsp:spPr>
        <a:xfrm>
          <a:off x="0" y="471592"/>
          <a:ext cx="7416824" cy="440334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5628" tIns="770636" rIns="575628" bIns="184912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sz="2600" kern="1200" dirty="0"/>
            <a:t>Memasukkan </a:t>
          </a:r>
          <a:r>
            <a:rPr lang="en-GB" sz="2600" kern="1200" dirty="0"/>
            <a:t>KP</a:t>
          </a:r>
          <a:r>
            <a:rPr lang="id-ID" sz="2600" kern="1200" dirty="0"/>
            <a:t> dalam program peningkatan kualitas sekolah.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sz="2600" kern="1200" dirty="0"/>
            <a:t>MembentukTim Keamanan Pangan (TKP) sekolah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 err="1"/>
            <a:t>Menetapkan</a:t>
          </a:r>
          <a:r>
            <a:rPr lang="en-US" sz="2600" kern="1200" dirty="0"/>
            <a:t> </a:t>
          </a:r>
          <a:r>
            <a:rPr lang="en-US" sz="2600" kern="1200" dirty="0" err="1"/>
            <a:t>rencana</a:t>
          </a:r>
          <a:r>
            <a:rPr lang="en-US" sz="2600" kern="1200" dirty="0"/>
            <a:t> </a:t>
          </a:r>
          <a:r>
            <a:rPr lang="en-US" sz="2600" kern="1200" dirty="0" err="1"/>
            <a:t>manajemen</a:t>
          </a:r>
          <a:r>
            <a:rPr lang="en-US" sz="2600" kern="1200" dirty="0"/>
            <a:t> </a:t>
          </a:r>
          <a:r>
            <a:rPr lang="en-US" sz="2600" kern="1200" dirty="0" err="1"/>
            <a:t>keamanan</a:t>
          </a:r>
          <a:r>
            <a:rPr lang="en-US" sz="2600" kern="1200" dirty="0"/>
            <a:t> </a:t>
          </a:r>
          <a:r>
            <a:rPr lang="en-US" sz="2600" kern="1200" dirty="0" err="1"/>
            <a:t>pangan</a:t>
          </a:r>
          <a:r>
            <a:rPr lang="en-US" sz="2600" kern="1200" dirty="0"/>
            <a:t> </a:t>
          </a:r>
          <a:r>
            <a:rPr lang="en-US" sz="2600" kern="1200" dirty="0" err="1"/>
            <a:t>di</a:t>
          </a:r>
          <a:r>
            <a:rPr lang="en-US" sz="2600" kern="1200" dirty="0"/>
            <a:t> </a:t>
          </a:r>
          <a:r>
            <a:rPr lang="en-US" sz="2600" kern="1200" dirty="0" err="1"/>
            <a:t>sekolah</a:t>
          </a:r>
          <a:r>
            <a:rPr lang="id-ID" sz="2600" kern="1200" dirty="0"/>
            <a:t> yang disiapkan oleh TKP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 err="1"/>
            <a:t>Berkoordinasi</a:t>
          </a:r>
          <a:r>
            <a:rPr lang="en-US" sz="2600" kern="1200" dirty="0"/>
            <a:t> </a:t>
          </a:r>
          <a:r>
            <a:rPr lang="en-US" sz="2600" kern="1200" dirty="0" err="1"/>
            <a:t>dengan</a:t>
          </a:r>
          <a:r>
            <a:rPr lang="en-US" sz="2600" kern="1200" dirty="0"/>
            <a:t> </a:t>
          </a:r>
          <a:r>
            <a:rPr lang="en-US" sz="2600" kern="1200" dirty="0" err="1"/>
            <a:t>instansi</a:t>
          </a:r>
          <a:r>
            <a:rPr lang="en-US" sz="2600" kern="1200" dirty="0"/>
            <a:t> </a:t>
          </a:r>
          <a:r>
            <a:rPr lang="en-US" sz="2600" kern="1200" dirty="0" err="1"/>
            <a:t>terkait</a:t>
          </a:r>
          <a:r>
            <a:rPr lang="en-US" sz="2600" kern="1200" dirty="0"/>
            <a:t> </a:t>
          </a:r>
          <a:r>
            <a:rPr lang="en-US" sz="2600" kern="1200" dirty="0" err="1"/>
            <a:t>dalam</a:t>
          </a:r>
          <a:r>
            <a:rPr lang="en-US" sz="2600" kern="1200" dirty="0"/>
            <a:t> </a:t>
          </a:r>
          <a:r>
            <a:rPr lang="en-US" sz="2600" kern="1200" dirty="0" err="1"/>
            <a:t>pelaksanaan</a:t>
          </a:r>
          <a:r>
            <a:rPr lang="en-US" sz="2600" kern="1200" dirty="0"/>
            <a:t> program </a:t>
          </a:r>
          <a:r>
            <a:rPr lang="en-US" sz="2600" kern="1200" dirty="0" err="1"/>
            <a:t>keamanan</a:t>
          </a:r>
          <a:r>
            <a:rPr lang="en-US" sz="2600" kern="1200" dirty="0"/>
            <a:t> </a:t>
          </a:r>
          <a:r>
            <a:rPr lang="en-US" sz="2600" kern="1200" dirty="0" err="1"/>
            <a:t>pangan</a:t>
          </a:r>
          <a:r>
            <a:rPr lang="en-US" sz="2600" kern="1200" dirty="0"/>
            <a:t> </a:t>
          </a:r>
          <a:r>
            <a:rPr lang="en-US" sz="2600" kern="1200" dirty="0" err="1"/>
            <a:t>di</a:t>
          </a:r>
          <a:r>
            <a:rPr lang="en-US" sz="2600" kern="1200" dirty="0"/>
            <a:t> </a:t>
          </a:r>
          <a:r>
            <a:rPr lang="en-US" sz="2600" kern="1200" dirty="0" err="1"/>
            <a:t>sekolah</a:t>
          </a:r>
          <a:endParaRPr lang="en-US" sz="2600" kern="1200" dirty="0"/>
        </a:p>
      </dsp:txBody>
      <dsp:txXfrm>
        <a:off x="0" y="471592"/>
        <a:ext cx="7416824" cy="4403347"/>
      </dsp:txXfrm>
    </dsp:sp>
    <dsp:sp modelId="{C28C7241-8275-42C4-B6FD-FD210CD72292}">
      <dsp:nvSpPr>
        <dsp:cNvPr id="0" name=""/>
        <dsp:cNvSpPr/>
      </dsp:nvSpPr>
      <dsp:spPr>
        <a:xfrm>
          <a:off x="370841" y="3547"/>
          <a:ext cx="5191776" cy="101590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237" tIns="0" rIns="196237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800" b="1" kern="1200" dirty="0"/>
            <a:t>Kepala Sekolah</a:t>
          </a:r>
        </a:p>
      </dsp:txBody>
      <dsp:txXfrm>
        <a:off x="420433" y="53139"/>
        <a:ext cx="5092592" cy="91671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ACAF20-3780-48D7-96FA-0A37CB769872}">
      <dsp:nvSpPr>
        <dsp:cNvPr id="0" name=""/>
        <dsp:cNvSpPr/>
      </dsp:nvSpPr>
      <dsp:spPr>
        <a:xfrm>
          <a:off x="0" y="622510"/>
          <a:ext cx="8208912" cy="401458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7103" tIns="395732" rIns="637103" bIns="17780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sz="2500" kern="1200" dirty="0"/>
            <a:t>Mensosialisasikan </a:t>
          </a:r>
          <a:r>
            <a:rPr lang="en-GB" sz="2500" kern="1200" dirty="0"/>
            <a:t>KP </a:t>
          </a:r>
          <a:r>
            <a:rPr lang="id-ID" sz="2500" kern="1200" dirty="0"/>
            <a:t> bagi komunitas sekolah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sz="2500" kern="1200" dirty="0"/>
            <a:t>Memantau penerapan prakt</a:t>
          </a:r>
          <a:r>
            <a:rPr lang="en-US" sz="2500" kern="1200" dirty="0" err="1"/>
            <a:t>i</a:t>
          </a:r>
          <a:r>
            <a:rPr lang="id-ID" sz="2500" kern="1200" dirty="0"/>
            <a:t>k KP di kantin sekolah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 err="1"/>
            <a:t>Memastikan</a:t>
          </a:r>
          <a:r>
            <a:rPr lang="en-US" sz="2500" kern="1200" dirty="0"/>
            <a:t> </a:t>
          </a:r>
          <a:r>
            <a:rPr lang="en-US" sz="2500" kern="1200" dirty="0" err="1"/>
            <a:t>upaya</a:t>
          </a:r>
          <a:r>
            <a:rPr lang="en-US" sz="2500" kern="1200" dirty="0"/>
            <a:t> </a:t>
          </a:r>
          <a:r>
            <a:rPr lang="en-US" sz="2500" kern="1200" dirty="0" err="1"/>
            <a:t>perbaikan</a:t>
          </a:r>
          <a:r>
            <a:rPr lang="en-US" sz="2500" kern="1200" dirty="0"/>
            <a:t> </a:t>
          </a:r>
          <a:r>
            <a:rPr lang="en-US" sz="2500" kern="1200" dirty="0" err="1"/>
            <a:t>terus</a:t>
          </a:r>
          <a:r>
            <a:rPr lang="en-US" sz="2500" kern="1200" dirty="0"/>
            <a:t> </a:t>
          </a:r>
          <a:r>
            <a:rPr lang="en-US" sz="2500" kern="1200" dirty="0" err="1"/>
            <a:t>dilakukan</a:t>
          </a:r>
          <a:r>
            <a:rPr lang="en-US" sz="2500" kern="1200" dirty="0"/>
            <a:t> </a:t>
          </a:r>
          <a:r>
            <a:rPr lang="en-US" sz="2500" kern="1200" dirty="0" err="1"/>
            <a:t>di</a:t>
          </a:r>
          <a:r>
            <a:rPr lang="en-US" sz="2500" kern="1200" dirty="0"/>
            <a:t> </a:t>
          </a:r>
          <a:r>
            <a:rPr lang="en-US" sz="2500" kern="1200" dirty="0" err="1"/>
            <a:t>kantin</a:t>
          </a:r>
          <a:r>
            <a:rPr lang="en-US" sz="2500" kern="1200" dirty="0"/>
            <a:t> </a:t>
          </a:r>
          <a:r>
            <a:rPr lang="en-US" sz="2500" kern="1200" dirty="0" err="1"/>
            <a:t>sekolah</a:t>
          </a:r>
          <a:endParaRPr lang="id-ID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sz="2500" kern="1200" dirty="0"/>
            <a:t>Mengawasi toilet dan tempat cuci tangan agar selalu bersih dan terawat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sz="2500" kern="1200" dirty="0"/>
            <a:t>Mendorong </a:t>
          </a:r>
          <a:r>
            <a:rPr lang="en-US" sz="2500" kern="1200" dirty="0" err="1"/>
            <a:t>kebiasaan</a:t>
          </a:r>
          <a:r>
            <a:rPr lang="id-ID" sz="2500" kern="1200" dirty="0"/>
            <a:t> mencuci tangan yg benar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A</a:t>
          </a:r>
          <a:r>
            <a:rPr lang="id-ID" sz="2500" kern="1200" dirty="0"/>
            <a:t>ktif melaporkan kejadian di lingkungan sekolah kepada pihak berwenang</a:t>
          </a:r>
        </a:p>
      </dsp:txBody>
      <dsp:txXfrm>
        <a:off x="0" y="622510"/>
        <a:ext cx="8208912" cy="4014586"/>
      </dsp:txXfrm>
    </dsp:sp>
    <dsp:sp modelId="{C28C7241-8275-42C4-B6FD-FD210CD72292}">
      <dsp:nvSpPr>
        <dsp:cNvPr id="0" name=""/>
        <dsp:cNvSpPr/>
      </dsp:nvSpPr>
      <dsp:spPr>
        <a:xfrm>
          <a:off x="386836" y="136167"/>
          <a:ext cx="6348731" cy="79993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94" tIns="0" rIns="217194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800" kern="1200" dirty="0"/>
            <a:t>Tim Keamanan Pangan (TKP)  Sekolah</a:t>
          </a:r>
          <a:endParaRPr lang="id-ID" sz="2800" b="1" kern="1200" dirty="0"/>
        </a:p>
      </dsp:txBody>
      <dsp:txXfrm>
        <a:off x="425886" y="175217"/>
        <a:ext cx="6270631" cy="72183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ACAF20-3780-48D7-96FA-0A37CB769872}">
      <dsp:nvSpPr>
        <dsp:cNvPr id="0" name=""/>
        <dsp:cNvSpPr/>
      </dsp:nvSpPr>
      <dsp:spPr>
        <a:xfrm>
          <a:off x="0" y="862829"/>
          <a:ext cx="8064896" cy="363034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5926" tIns="416560" rIns="625926" bIns="17780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 err="1"/>
            <a:t>Narasumber</a:t>
          </a:r>
          <a:r>
            <a:rPr lang="en-US" sz="2500" kern="1200" dirty="0"/>
            <a:t>  </a:t>
          </a:r>
          <a:r>
            <a:rPr lang="en-US" sz="2500" kern="1200" dirty="0" err="1"/>
            <a:t>mempromosikan</a:t>
          </a:r>
          <a:r>
            <a:rPr lang="en-US" sz="2500" kern="1200" dirty="0"/>
            <a:t> </a:t>
          </a:r>
          <a:r>
            <a:rPr lang="en-US" sz="2500" kern="1200" dirty="0" err="1"/>
            <a:t>keamanan</a:t>
          </a:r>
          <a:r>
            <a:rPr lang="en-US" sz="2500" kern="1200" dirty="0"/>
            <a:t> </a:t>
          </a:r>
          <a:r>
            <a:rPr lang="en-US" sz="2500" kern="1200" dirty="0" err="1"/>
            <a:t>pangan</a:t>
          </a:r>
          <a:endParaRPr lang="id-ID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sz="2500" kern="1200" dirty="0"/>
            <a:t>Membantu </a:t>
          </a:r>
          <a:r>
            <a:rPr lang="en-US" sz="2500" kern="1200" dirty="0"/>
            <a:t>K</a:t>
          </a:r>
          <a:r>
            <a:rPr lang="id-ID" sz="2500" kern="1200" dirty="0"/>
            <a:t>epala </a:t>
          </a:r>
          <a:r>
            <a:rPr lang="en-US" sz="2500" kern="1200" dirty="0"/>
            <a:t>S</a:t>
          </a:r>
          <a:r>
            <a:rPr lang="id-ID" sz="2500" kern="1200" dirty="0"/>
            <a:t>ekolah merumuskan kebijakan kesehatan secara umum dan </a:t>
          </a:r>
          <a:r>
            <a:rPr lang="en-GB" sz="2500" kern="1200" dirty="0"/>
            <a:t>KP </a:t>
          </a:r>
          <a:r>
            <a:rPr lang="en-GB" sz="2500" kern="1200" dirty="0" err="1"/>
            <a:t>secara</a:t>
          </a:r>
          <a:r>
            <a:rPr lang="en-GB" sz="2500" kern="1200" dirty="0"/>
            <a:t> </a:t>
          </a:r>
          <a:r>
            <a:rPr lang="en-GB" sz="2500" kern="1200" dirty="0" err="1"/>
            <a:t>khusus</a:t>
          </a:r>
          <a:r>
            <a:rPr lang="en-GB" sz="2500" kern="1200" dirty="0"/>
            <a:t> </a:t>
          </a:r>
          <a:endParaRPr lang="id-ID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 err="1"/>
            <a:t>Memeriksa</a:t>
          </a:r>
          <a:r>
            <a:rPr lang="en-US" sz="2500" kern="1200" dirty="0"/>
            <a:t> </a:t>
          </a:r>
          <a:r>
            <a:rPr lang="en-US" sz="2500" kern="1200" dirty="0" err="1"/>
            <a:t>kondisi</a:t>
          </a:r>
          <a:r>
            <a:rPr lang="en-US" sz="2500" kern="1200" dirty="0"/>
            <a:t> </a:t>
          </a:r>
          <a:r>
            <a:rPr lang="en-US" sz="2500" kern="1200" dirty="0" err="1"/>
            <a:t>kesehatan</a:t>
          </a:r>
          <a:r>
            <a:rPr lang="en-US" sz="2500" kern="1200" dirty="0"/>
            <a:t> </a:t>
          </a:r>
          <a:r>
            <a:rPr lang="en-US" sz="2500" kern="1200" dirty="0" err="1"/>
            <a:t>pekerja</a:t>
          </a:r>
          <a:r>
            <a:rPr lang="en-US" sz="2500" kern="1200" dirty="0"/>
            <a:t> </a:t>
          </a:r>
          <a:r>
            <a:rPr lang="en-US" sz="2500" kern="1200" dirty="0" err="1"/>
            <a:t>kantin</a:t>
          </a:r>
          <a:r>
            <a:rPr lang="en-US" sz="2500" kern="1200" dirty="0"/>
            <a:t> </a:t>
          </a:r>
          <a:r>
            <a:rPr lang="en-US" sz="2500" kern="1200" dirty="0" err="1"/>
            <a:t>secara</a:t>
          </a:r>
          <a:r>
            <a:rPr lang="en-US" sz="2500" kern="1200" dirty="0"/>
            <a:t> </a:t>
          </a:r>
          <a:r>
            <a:rPr lang="en-US" sz="2500" kern="1200" dirty="0" err="1"/>
            <a:t>teratur</a:t>
          </a:r>
          <a:endParaRPr lang="id-ID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sz="2500" kern="1200" dirty="0"/>
            <a:t>P</a:t>
          </a:r>
          <a:r>
            <a:rPr lang="en-US" sz="2500" kern="1200" dirty="0" err="1"/>
            <a:t>encegahan</a:t>
          </a:r>
          <a:r>
            <a:rPr lang="en-US" sz="2500" kern="1200" dirty="0"/>
            <a:t> </a:t>
          </a:r>
          <a:r>
            <a:rPr lang="en-US" sz="2500" kern="1200" dirty="0" err="1"/>
            <a:t>dan</a:t>
          </a:r>
          <a:r>
            <a:rPr lang="en-US" sz="2500" kern="1200" dirty="0"/>
            <a:t> </a:t>
          </a:r>
          <a:r>
            <a:rPr lang="en-US" sz="2500" kern="1200" dirty="0" err="1"/>
            <a:t>pengendalian</a:t>
          </a:r>
          <a:r>
            <a:rPr lang="en-US" sz="2500" kern="1200" dirty="0"/>
            <a:t> KLB </a:t>
          </a:r>
          <a:r>
            <a:rPr lang="en-US" sz="2500" kern="1200" dirty="0" err="1"/>
            <a:t>keracunan</a:t>
          </a:r>
          <a:r>
            <a:rPr lang="en-US" sz="2500" kern="1200" dirty="0"/>
            <a:t> </a:t>
          </a:r>
          <a:r>
            <a:rPr lang="en-US" sz="2500" kern="1200" dirty="0" err="1"/>
            <a:t>pangan</a:t>
          </a:r>
          <a:endParaRPr lang="id-ID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 err="1"/>
            <a:t>Jika</a:t>
          </a:r>
          <a:r>
            <a:rPr lang="en-US" sz="2500" kern="1200" dirty="0"/>
            <a:t> </a:t>
          </a:r>
          <a:r>
            <a:rPr lang="en-US" sz="2500" kern="1200" dirty="0" err="1"/>
            <a:t>tidak</a:t>
          </a:r>
          <a:r>
            <a:rPr lang="en-US" sz="2500" kern="1200" dirty="0"/>
            <a:t> </a:t>
          </a:r>
          <a:r>
            <a:rPr lang="en-US" sz="2500" kern="1200" dirty="0" err="1"/>
            <a:t>ada</a:t>
          </a:r>
          <a:r>
            <a:rPr lang="en-US" sz="2500" kern="1200" dirty="0"/>
            <a:t> </a:t>
          </a:r>
          <a:r>
            <a:rPr lang="en-US" sz="2500" kern="1200" dirty="0" err="1"/>
            <a:t>dokter</a:t>
          </a:r>
          <a:r>
            <a:rPr lang="en-US" sz="2500" kern="1200" dirty="0"/>
            <a:t>, </a:t>
          </a:r>
          <a:r>
            <a:rPr lang="en-US" sz="2500" kern="1200" dirty="0" err="1"/>
            <a:t>tugas</a:t>
          </a:r>
          <a:r>
            <a:rPr lang="en-US" sz="2500" kern="1200" dirty="0"/>
            <a:t> </a:t>
          </a:r>
          <a:r>
            <a:rPr lang="en-US" sz="2500" kern="1200" dirty="0" err="1"/>
            <a:t>diambil</a:t>
          </a:r>
          <a:r>
            <a:rPr lang="en-US" sz="2500" kern="1200" dirty="0"/>
            <a:t> </a:t>
          </a:r>
          <a:r>
            <a:rPr lang="en-US" sz="2500" kern="1200" dirty="0" err="1"/>
            <a:t>alih</a:t>
          </a:r>
          <a:r>
            <a:rPr lang="en-US" sz="2500" kern="1200" dirty="0"/>
            <a:t> guru UKS</a:t>
          </a:r>
          <a:endParaRPr lang="id-ID" sz="2500" kern="1200" dirty="0"/>
        </a:p>
      </dsp:txBody>
      <dsp:txXfrm>
        <a:off x="0" y="862829"/>
        <a:ext cx="8064896" cy="3630342"/>
      </dsp:txXfrm>
    </dsp:sp>
    <dsp:sp modelId="{C28C7241-8275-42C4-B6FD-FD210CD72292}">
      <dsp:nvSpPr>
        <dsp:cNvPr id="0" name=""/>
        <dsp:cNvSpPr/>
      </dsp:nvSpPr>
      <dsp:spPr>
        <a:xfrm>
          <a:off x="144014" y="446479"/>
          <a:ext cx="7606140" cy="67827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84" tIns="0" rIns="213384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800" kern="1200" dirty="0"/>
            <a:t>Dokter sekolah/petugas klinik kesehatan sekolah</a:t>
          </a:r>
          <a:endParaRPr lang="id-ID" sz="2800" b="1" kern="1200" dirty="0"/>
        </a:p>
      </dsp:txBody>
      <dsp:txXfrm>
        <a:off x="177124" y="479589"/>
        <a:ext cx="7539920" cy="61205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ACAF20-3780-48D7-96FA-0A37CB769872}">
      <dsp:nvSpPr>
        <dsp:cNvPr id="0" name=""/>
        <dsp:cNvSpPr/>
      </dsp:nvSpPr>
      <dsp:spPr>
        <a:xfrm>
          <a:off x="0" y="440908"/>
          <a:ext cx="8023884" cy="426262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2743" tIns="354076" rIns="622743" bIns="17780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sz="2500" b="0" kern="1200" dirty="0">
              <a:latin typeface="+mn-lt"/>
            </a:rPr>
            <a:t>Memastikan semua peralatan </a:t>
          </a:r>
          <a:r>
            <a:rPr lang="en-US" sz="2500" b="0" kern="1200" dirty="0" err="1">
              <a:latin typeface="+mn-lt"/>
            </a:rPr>
            <a:t>di</a:t>
          </a:r>
          <a:r>
            <a:rPr lang="en-US" sz="2500" b="0" kern="1200" dirty="0">
              <a:latin typeface="+mn-lt"/>
            </a:rPr>
            <a:t> </a:t>
          </a:r>
          <a:r>
            <a:rPr lang="en-US" sz="2500" b="0" kern="1200" dirty="0" err="1">
              <a:latin typeface="+mn-lt"/>
            </a:rPr>
            <a:t>kantin</a:t>
          </a:r>
          <a:r>
            <a:rPr lang="id-ID" sz="2500" b="0" kern="1200" dirty="0">
              <a:latin typeface="+mn-lt"/>
            </a:rPr>
            <a:t> dalam keadaan baik dan bersih </a:t>
          </a:r>
          <a:endParaRPr lang="id-ID" sz="2500" kern="1200" dirty="0">
            <a:latin typeface="+mn-lt"/>
          </a:endParaRP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sz="2500" b="0" kern="1200" dirty="0">
              <a:latin typeface="+mn-lt"/>
            </a:rPr>
            <a:t>Memberikan pelatihan </a:t>
          </a:r>
          <a:r>
            <a:rPr lang="en-US" sz="2500" b="0" kern="1200" dirty="0" err="1">
              <a:latin typeface="+mn-lt"/>
            </a:rPr>
            <a:t>keamanan</a:t>
          </a:r>
          <a:r>
            <a:rPr lang="en-US" sz="2500" b="0" kern="1200" dirty="0">
              <a:latin typeface="+mn-lt"/>
            </a:rPr>
            <a:t> </a:t>
          </a:r>
          <a:r>
            <a:rPr lang="en-US" sz="2500" b="0" kern="1200" dirty="0" err="1">
              <a:latin typeface="+mn-lt"/>
            </a:rPr>
            <a:t>pangan</a:t>
          </a:r>
          <a:r>
            <a:rPr lang="id-ID" sz="2500" b="0" kern="1200" dirty="0">
              <a:latin typeface="+mn-lt"/>
            </a:rPr>
            <a:t> </a:t>
          </a:r>
          <a:r>
            <a:rPr lang="en-US" sz="2500" b="0" kern="1200" dirty="0" err="1">
              <a:latin typeface="+mn-lt"/>
            </a:rPr>
            <a:t>di</a:t>
          </a:r>
          <a:r>
            <a:rPr lang="en-US" sz="2500" b="0" kern="1200" dirty="0">
              <a:latin typeface="+mn-lt"/>
            </a:rPr>
            <a:t> </a:t>
          </a:r>
          <a:r>
            <a:rPr lang="en-US" sz="2500" b="0" kern="1200" dirty="0" err="1">
              <a:latin typeface="+mn-lt"/>
            </a:rPr>
            <a:t>kantin</a:t>
          </a:r>
          <a:endParaRPr lang="id-ID" sz="2500" b="0" kern="1200" dirty="0">
            <a:latin typeface="+mn-lt"/>
          </a:endParaRP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b="0" kern="1200" dirty="0" err="1">
              <a:latin typeface="+mn-lt"/>
            </a:rPr>
            <a:t>Memantau</a:t>
          </a:r>
          <a:r>
            <a:rPr lang="en-US" sz="2500" b="0" kern="1200" dirty="0">
              <a:latin typeface="+mn-lt"/>
            </a:rPr>
            <a:t> </a:t>
          </a:r>
          <a:r>
            <a:rPr lang="en-US" sz="2500" b="0" kern="1200" dirty="0" err="1">
              <a:latin typeface="+mn-lt"/>
            </a:rPr>
            <a:t>pekerja</a:t>
          </a:r>
          <a:r>
            <a:rPr lang="en-US" sz="2500" b="0" kern="1200" dirty="0">
              <a:latin typeface="+mn-lt"/>
            </a:rPr>
            <a:t> </a:t>
          </a:r>
          <a:r>
            <a:rPr lang="en-US" sz="2500" b="0" kern="1200" dirty="0" err="1">
              <a:latin typeface="+mn-lt"/>
            </a:rPr>
            <a:t>kantin</a:t>
          </a:r>
          <a:r>
            <a:rPr lang="en-US" sz="2500" b="0" kern="1200" dirty="0">
              <a:latin typeface="+mn-lt"/>
            </a:rPr>
            <a:t> agar </a:t>
          </a:r>
          <a:r>
            <a:rPr lang="en-US" sz="2500" b="0" kern="1200" dirty="0" err="1">
              <a:latin typeface="+mn-lt"/>
            </a:rPr>
            <a:t>menerapkan</a:t>
          </a:r>
          <a:r>
            <a:rPr lang="en-US" sz="2500" b="0" kern="1200" dirty="0">
              <a:latin typeface="+mn-lt"/>
            </a:rPr>
            <a:t> </a:t>
          </a:r>
          <a:r>
            <a:rPr lang="en-US" sz="2500" b="0" kern="1200" dirty="0" err="1">
              <a:latin typeface="+mn-lt"/>
            </a:rPr>
            <a:t>praktik</a:t>
          </a:r>
          <a:r>
            <a:rPr lang="en-US" sz="2500" b="0" kern="1200" dirty="0">
              <a:latin typeface="+mn-lt"/>
            </a:rPr>
            <a:t> yang </a:t>
          </a:r>
          <a:r>
            <a:rPr lang="en-US" sz="2500" b="0" kern="1200" dirty="0" err="1">
              <a:latin typeface="+mn-lt"/>
            </a:rPr>
            <a:t>baik</a:t>
          </a:r>
          <a:r>
            <a:rPr lang="en-US" sz="2500" b="0" kern="1200" dirty="0">
              <a:latin typeface="+mn-lt"/>
            </a:rPr>
            <a:t> </a:t>
          </a:r>
          <a:r>
            <a:rPr lang="en-US" sz="2500" b="0" kern="1200" dirty="0" err="1">
              <a:latin typeface="+mn-lt"/>
            </a:rPr>
            <a:t>secara</a:t>
          </a:r>
          <a:r>
            <a:rPr lang="en-US" sz="2500" b="0" kern="1200" dirty="0">
              <a:latin typeface="+mn-lt"/>
            </a:rPr>
            <a:t> </a:t>
          </a:r>
          <a:r>
            <a:rPr lang="en-US" sz="2500" b="0" kern="1200" dirty="0" err="1">
              <a:latin typeface="+mn-lt"/>
            </a:rPr>
            <a:t>konsisten</a:t>
          </a:r>
          <a:endParaRPr lang="id-ID" sz="2500" b="0" kern="1200" dirty="0">
            <a:latin typeface="+mn-lt"/>
          </a:endParaRP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sz="2500" b="0" kern="1200" dirty="0">
              <a:latin typeface="+mn-lt"/>
            </a:rPr>
            <a:t>Menilai kualitas pangan di kantin sekolah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sz="2500" b="0" kern="1200" dirty="0">
              <a:latin typeface="+mn-lt"/>
            </a:rPr>
            <a:t>Mengupayakan kantinnya mendapat sertifikat higiene dan sanitasi</a:t>
          </a:r>
          <a:r>
            <a:rPr lang="en-US" sz="2500" b="0" kern="1200" dirty="0">
              <a:latin typeface="+mn-lt"/>
            </a:rPr>
            <a:t> </a:t>
          </a:r>
          <a:r>
            <a:rPr lang="en-US" sz="2500" b="0" kern="1200" dirty="0" err="1">
              <a:latin typeface="+mn-lt"/>
            </a:rPr>
            <a:t>dari</a:t>
          </a:r>
          <a:r>
            <a:rPr lang="en-US" sz="2500" b="0" kern="1200" dirty="0">
              <a:latin typeface="+mn-lt"/>
            </a:rPr>
            <a:t> </a:t>
          </a:r>
          <a:r>
            <a:rPr lang="en-US" sz="2500" b="0" kern="1200" dirty="0" err="1">
              <a:latin typeface="+mn-lt"/>
            </a:rPr>
            <a:t>Dinkes</a:t>
          </a:r>
          <a:r>
            <a:rPr lang="en-US" sz="2500" b="0" kern="1200" dirty="0">
              <a:latin typeface="+mn-lt"/>
            </a:rPr>
            <a:t> </a:t>
          </a:r>
          <a:r>
            <a:rPr lang="en-US" sz="2500" b="0" kern="1200" dirty="0" err="1">
              <a:latin typeface="+mn-lt"/>
            </a:rPr>
            <a:t>kab</a:t>
          </a:r>
          <a:r>
            <a:rPr lang="en-US" sz="2500" b="0" kern="1200" dirty="0">
              <a:latin typeface="+mn-lt"/>
            </a:rPr>
            <a:t>/</a:t>
          </a:r>
          <a:r>
            <a:rPr lang="en-US" sz="2500" b="0" kern="1200" dirty="0" err="1">
              <a:latin typeface="+mn-lt"/>
            </a:rPr>
            <a:t>kota</a:t>
          </a:r>
          <a:r>
            <a:rPr lang="id-ID" sz="2500" b="0" kern="1200" dirty="0">
              <a:latin typeface="+mn-lt"/>
            </a:rPr>
            <a:t> serta Piagam Bintang Keamanan Pangan untuk Kantin Sekolah</a:t>
          </a:r>
          <a:r>
            <a:rPr lang="en-US" sz="2500" b="0" kern="1200" dirty="0">
              <a:latin typeface="+mn-lt"/>
            </a:rPr>
            <a:t> (PBKP-KS) </a:t>
          </a:r>
          <a:r>
            <a:rPr lang="en-US" sz="2500" b="0" kern="1200" dirty="0" err="1">
              <a:latin typeface="+mn-lt"/>
            </a:rPr>
            <a:t>dari</a:t>
          </a:r>
          <a:r>
            <a:rPr lang="en-US" sz="2500" b="0" kern="1200" dirty="0">
              <a:latin typeface="+mn-lt"/>
            </a:rPr>
            <a:t> </a:t>
          </a:r>
          <a:r>
            <a:rPr lang="en-US" sz="2500" b="0" kern="1200" dirty="0" err="1">
              <a:latin typeface="+mn-lt"/>
            </a:rPr>
            <a:t>Balai</a:t>
          </a:r>
          <a:r>
            <a:rPr lang="en-US" sz="2500" b="0" kern="1200" dirty="0">
              <a:latin typeface="+mn-lt"/>
            </a:rPr>
            <a:t> </a:t>
          </a:r>
          <a:r>
            <a:rPr lang="en-US" sz="2500" b="0" kern="1200" dirty="0" err="1">
              <a:latin typeface="+mn-lt"/>
            </a:rPr>
            <a:t>Besar</a:t>
          </a:r>
          <a:r>
            <a:rPr lang="en-US" sz="2500" b="0" kern="1200" dirty="0">
              <a:latin typeface="+mn-lt"/>
            </a:rPr>
            <a:t>/ </a:t>
          </a:r>
          <a:r>
            <a:rPr lang="en-US" sz="2500" b="0" kern="1200" dirty="0" err="1">
              <a:latin typeface="+mn-lt"/>
            </a:rPr>
            <a:t>Balai</a:t>
          </a:r>
          <a:r>
            <a:rPr lang="en-US" sz="2500" b="0" kern="1200" dirty="0">
              <a:latin typeface="+mn-lt"/>
            </a:rPr>
            <a:t> POM</a:t>
          </a:r>
          <a:endParaRPr lang="id-ID" sz="2500" b="0" kern="1200" dirty="0">
            <a:latin typeface="+mn-lt"/>
          </a:endParaRPr>
        </a:p>
      </dsp:txBody>
      <dsp:txXfrm>
        <a:off x="0" y="440908"/>
        <a:ext cx="8023884" cy="4262626"/>
      </dsp:txXfrm>
    </dsp:sp>
    <dsp:sp modelId="{C28C7241-8275-42C4-B6FD-FD210CD72292}">
      <dsp:nvSpPr>
        <dsp:cNvPr id="0" name=""/>
        <dsp:cNvSpPr/>
      </dsp:nvSpPr>
      <dsp:spPr>
        <a:xfrm>
          <a:off x="401194" y="0"/>
          <a:ext cx="5616718" cy="68979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2299" tIns="0" rIns="212299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800" kern="1200" dirty="0"/>
            <a:t>Pengelola kantin</a:t>
          </a:r>
          <a:endParaRPr lang="id-ID" sz="2800" b="1" kern="1200" dirty="0"/>
        </a:p>
      </dsp:txBody>
      <dsp:txXfrm>
        <a:off x="434867" y="33673"/>
        <a:ext cx="5549372" cy="6224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bList2#1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3#4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bList2#1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3#19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List3#20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vList3#2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bList2#10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hList2#7">
  <dgm:title val=""/>
  <dgm:desc val=""/>
  <dgm:catLst>
    <dgm:cat type="list" pri="6000"/>
    <dgm:cat type="relationship" pri="1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7#1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A703C2-E655-4E6A-BF5A-4947A37ED482}" type="datetimeFigureOut">
              <a:rPr lang="id-ID" smtClean="0"/>
              <a:pPr/>
              <a:t>30/04/2018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54B7B0-8550-443B-B339-888CCE030792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03610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4B7B0-8550-443B-B339-888CCE030792}" type="slidenum">
              <a:rPr lang="id-ID" smtClean="0"/>
              <a:pPr/>
              <a:t>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000487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4B7B0-8550-443B-B339-888CCE030792}" type="slidenum">
              <a:rPr lang="id-ID" smtClean="0"/>
              <a:pPr/>
              <a:t>15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309840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d-ID" dirty="0"/>
              <a:t>Lembaga/tim</a:t>
            </a:r>
            <a:r>
              <a:rPr lang="id-ID" baseline="0" dirty="0"/>
              <a:t> pembina:  </a:t>
            </a:r>
            <a:r>
              <a:rPr lang="id-ID" dirty="0"/>
              <a:t>Dinas Kesehatan dan/atau Balai Besar/Balai POM, lembaga terkait dan perguruan tinggi.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4B7B0-8550-443B-B339-888CCE030792}" type="slidenum">
              <a:rPr lang="id-ID" smtClean="0"/>
              <a:pPr/>
              <a:t>22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129054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KURANG</a:t>
            </a:r>
            <a:r>
              <a:rPr lang="en-US" baseline="0"/>
              <a:t> MATERI KUNCI KEAMANAN PANGAN WHO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196DE-2159-4AF4-A012-B0370EA37B49}" type="slidenum">
              <a:rPr lang="id-ID" smtClean="0"/>
              <a:pPr/>
              <a:t>32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6543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d-ID" sz="1200" dirty="0"/>
              <a:t>Penjaminan</a:t>
            </a:r>
            <a:r>
              <a:rPr lang="en-GB" sz="1200" dirty="0"/>
              <a:t> KP </a:t>
            </a:r>
            <a:r>
              <a:rPr lang="id-ID" sz="1200" dirty="0"/>
              <a:t>di sekolah perlu ditunjang sistem manajemen </a:t>
            </a:r>
            <a:r>
              <a:rPr lang="en-US" sz="1200" dirty="0" err="1"/>
              <a:t>untuk</a:t>
            </a:r>
            <a:r>
              <a:rPr lang="en-US" sz="1200" dirty="0"/>
              <a:t> </a:t>
            </a:r>
            <a:r>
              <a:rPr lang="id-ID" sz="1200" dirty="0"/>
              <a:t>memantau pelaksanaan operasional penyediaan pangan yang aman di sekolah</a:t>
            </a:r>
          </a:p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4B7B0-8550-443B-B339-888CCE030792}" type="slidenum">
              <a:rPr lang="id-ID" smtClean="0"/>
              <a:pPr/>
              <a:t>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55375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d-ID" sz="1200" dirty="0"/>
              <a:t>Kemandirian sistem manajemen </a:t>
            </a:r>
            <a:r>
              <a:rPr lang="en-GB" sz="1200" dirty="0"/>
              <a:t>KP</a:t>
            </a:r>
            <a:r>
              <a:rPr lang="id-ID" sz="1200" dirty="0"/>
              <a:t> yang dimiliki sekolah merupakan awal dari pengembangan kebijakan, prosedur, dan program </a:t>
            </a:r>
            <a:r>
              <a:rPr lang="en-GB" sz="1200" dirty="0"/>
              <a:t>KP</a:t>
            </a:r>
            <a:r>
              <a:rPr lang="id-ID" sz="1200" dirty="0"/>
              <a:t> di sekolah sehingga memungkinkan sekolah untuk mengambil langkah-langkah guna meminimalkan risiko terjadinya penyakit </a:t>
            </a:r>
            <a:r>
              <a:rPr lang="en-US" sz="1200" dirty="0" err="1"/>
              <a:t>akibat</a:t>
            </a:r>
            <a:r>
              <a:rPr lang="id-ID" sz="1200" dirty="0"/>
              <a:t> pangan di lingkungan sekolah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4B7B0-8550-443B-B339-888CCE030792}" type="slidenum">
              <a:rPr lang="id-ID" smtClean="0"/>
              <a:pPr/>
              <a:t>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037084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err="1"/>
              <a:t>Memastikan</a:t>
            </a:r>
            <a:r>
              <a:rPr lang="en-US" dirty="0"/>
              <a:t> KP</a:t>
            </a:r>
            <a:r>
              <a:rPr lang="en-US" baseline="0" dirty="0"/>
              <a:t> </a:t>
            </a:r>
            <a:r>
              <a:rPr lang="en-US" baseline="0" dirty="0" err="1"/>
              <a:t>menjadi</a:t>
            </a:r>
            <a:r>
              <a:rPr lang="en-US" baseline="0" dirty="0"/>
              <a:t> program </a:t>
            </a:r>
            <a:r>
              <a:rPr lang="en-US" baseline="0" dirty="0" err="1"/>
              <a:t>peningkatan</a:t>
            </a:r>
            <a:r>
              <a:rPr lang="en-US" baseline="0" dirty="0"/>
              <a:t> </a:t>
            </a:r>
            <a:r>
              <a:rPr lang="en-US" baseline="0" dirty="0" err="1"/>
              <a:t>kualitas</a:t>
            </a:r>
            <a:r>
              <a:rPr lang="en-US" baseline="0" dirty="0"/>
              <a:t> </a:t>
            </a:r>
            <a:r>
              <a:rPr lang="en-US" baseline="0" dirty="0" err="1"/>
              <a:t>sekolah</a:t>
            </a:r>
            <a:r>
              <a:rPr lang="en-US" baseline="0" dirty="0"/>
              <a:t>: </a:t>
            </a:r>
            <a:r>
              <a:rPr lang="en-US" baseline="0" dirty="0" err="1"/>
              <a:t>komitmen</a:t>
            </a:r>
            <a:r>
              <a:rPr lang="en-US" baseline="0" dirty="0"/>
              <a:t> </a:t>
            </a:r>
            <a:r>
              <a:rPr lang="en-US" baseline="0" dirty="0" err="1"/>
              <a:t>tertinggi</a:t>
            </a:r>
            <a:r>
              <a:rPr lang="en-US" baseline="0" dirty="0"/>
              <a:t> </a:t>
            </a:r>
            <a:r>
              <a:rPr lang="en-US" baseline="0" dirty="0" err="1"/>
              <a:t>harus</a:t>
            </a:r>
            <a:r>
              <a:rPr lang="en-US" baseline="0" dirty="0"/>
              <a:t> </a:t>
            </a:r>
            <a:r>
              <a:rPr lang="en-US" baseline="0" dirty="0" err="1"/>
              <a:t>dimiliki</a:t>
            </a:r>
            <a:r>
              <a:rPr lang="en-US" baseline="0" dirty="0"/>
              <a:t> </a:t>
            </a:r>
            <a:r>
              <a:rPr lang="en-US" baseline="0" dirty="0" err="1"/>
              <a:t>di</a:t>
            </a:r>
            <a:r>
              <a:rPr lang="en-US" baseline="0" dirty="0"/>
              <a:t> </a:t>
            </a:r>
            <a:r>
              <a:rPr lang="en-US" baseline="0" dirty="0" err="1"/>
              <a:t>sekolah</a:t>
            </a:r>
            <a:r>
              <a:rPr lang="en-US" baseline="0" dirty="0"/>
              <a:t>; 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</a:t>
            </a:r>
            <a:r>
              <a:rPr lang="id-ID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engomunikasikan ke seluruh warga sekolah tentang pentingnya memenuhi persyaratan 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KP (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misalnya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melalui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d-ID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upacara bendera atau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kesempatan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lainnya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); </a:t>
            </a:r>
            <a:r>
              <a:rPr lang="en-US" baseline="0" dirty="0" err="1"/>
              <a:t>menyediakan</a:t>
            </a:r>
            <a:r>
              <a:rPr lang="en-US" baseline="0" dirty="0"/>
              <a:t> </a:t>
            </a:r>
            <a:r>
              <a:rPr lang="en-US" baseline="0" dirty="0" err="1"/>
              <a:t>fasilitas</a:t>
            </a:r>
            <a:r>
              <a:rPr lang="en-US" baseline="0" dirty="0"/>
              <a:t> </a:t>
            </a:r>
            <a:r>
              <a:rPr lang="en-US" baseline="0" dirty="0" err="1"/>
              <a:t>kantin</a:t>
            </a:r>
            <a:r>
              <a:rPr lang="en-US" baseline="0" dirty="0"/>
              <a:t>, toilet, </a:t>
            </a:r>
            <a:r>
              <a:rPr lang="en-US" baseline="0" dirty="0" err="1"/>
              <a:t>dan</a:t>
            </a:r>
            <a:r>
              <a:rPr lang="en-US" baseline="0" dirty="0"/>
              <a:t> </a:t>
            </a:r>
            <a:r>
              <a:rPr lang="en-US" baseline="0" dirty="0" err="1"/>
              <a:t>fasilitas</a:t>
            </a:r>
            <a:r>
              <a:rPr lang="en-US" baseline="0" dirty="0"/>
              <a:t> </a:t>
            </a:r>
            <a:r>
              <a:rPr lang="en-US" baseline="0" dirty="0" err="1"/>
              <a:t>cuci</a:t>
            </a:r>
            <a:r>
              <a:rPr lang="en-US" baseline="0" dirty="0"/>
              <a:t> </a:t>
            </a:r>
            <a:r>
              <a:rPr lang="en-US" baseline="0" dirty="0" err="1"/>
              <a:t>tangan</a:t>
            </a:r>
            <a:r>
              <a:rPr lang="en-US" baseline="0" dirty="0"/>
              <a:t> yang </a:t>
            </a:r>
            <a:r>
              <a:rPr lang="en-US" baseline="0" dirty="0" err="1"/>
              <a:t>cukup</a:t>
            </a:r>
            <a:r>
              <a:rPr lang="en-US" baseline="0" dirty="0"/>
              <a:t>; </a:t>
            </a:r>
            <a:r>
              <a:rPr lang="en-US" baseline="0" dirty="0" err="1"/>
              <a:t>mendorong</a:t>
            </a:r>
            <a:r>
              <a:rPr lang="en-US" baseline="0" dirty="0"/>
              <a:t> </a:t>
            </a:r>
            <a:r>
              <a:rPr lang="en-US" baseline="0" dirty="0" err="1"/>
              <a:t>pengelola</a:t>
            </a:r>
            <a:r>
              <a:rPr lang="en-US" baseline="0" dirty="0"/>
              <a:t> </a:t>
            </a:r>
            <a:r>
              <a:rPr lang="en-US" baseline="0" dirty="0" err="1"/>
              <a:t>kantin</a:t>
            </a:r>
            <a:r>
              <a:rPr lang="en-US" baseline="0" dirty="0"/>
              <a:t> </a:t>
            </a:r>
            <a:r>
              <a:rPr lang="en-US" baseline="0" dirty="0" err="1"/>
              <a:t>untuk</a:t>
            </a:r>
            <a:r>
              <a:rPr lang="en-US" baseline="0" dirty="0"/>
              <a:t> </a:t>
            </a:r>
            <a:r>
              <a:rPr lang="en-US" baseline="0" dirty="0" err="1"/>
              <a:t>memiliki</a:t>
            </a:r>
            <a:r>
              <a:rPr lang="en-US" baseline="0" dirty="0"/>
              <a:t> </a:t>
            </a:r>
            <a:r>
              <a:rPr lang="en-US" baseline="0" dirty="0" err="1"/>
              <a:t>sertifikat</a:t>
            </a:r>
            <a:r>
              <a:rPr lang="en-US" baseline="0" dirty="0"/>
              <a:t> </a:t>
            </a:r>
            <a:r>
              <a:rPr lang="en-US" baseline="0" dirty="0" err="1"/>
              <a:t>higiene</a:t>
            </a:r>
            <a:r>
              <a:rPr lang="en-US" baseline="0" dirty="0"/>
              <a:t> </a:t>
            </a:r>
            <a:r>
              <a:rPr lang="en-US" baseline="0" dirty="0" err="1"/>
              <a:t>sanitasi</a:t>
            </a:r>
            <a:r>
              <a:rPr lang="en-US" baseline="0" dirty="0"/>
              <a:t> </a:t>
            </a:r>
            <a:r>
              <a:rPr lang="en-US" baseline="0" dirty="0" err="1"/>
              <a:t>dari</a:t>
            </a:r>
            <a:r>
              <a:rPr lang="en-US" baseline="0" dirty="0"/>
              <a:t> </a:t>
            </a:r>
            <a:r>
              <a:rPr lang="en-US" baseline="0" dirty="0" err="1"/>
              <a:t>Dinkes</a:t>
            </a:r>
            <a:r>
              <a:rPr lang="en-US" baseline="0" dirty="0"/>
              <a:t>/ PBKP </a:t>
            </a:r>
            <a:r>
              <a:rPr lang="en-US" baseline="0" dirty="0" err="1"/>
              <a:t>dari</a:t>
            </a:r>
            <a:r>
              <a:rPr lang="en-US" baseline="0" dirty="0"/>
              <a:t> </a:t>
            </a:r>
            <a:r>
              <a:rPr lang="en-US" baseline="0" dirty="0" err="1"/>
              <a:t>Balai</a:t>
            </a:r>
            <a:r>
              <a:rPr lang="en-US" baseline="0" dirty="0"/>
              <a:t> </a:t>
            </a:r>
            <a:r>
              <a:rPr lang="en-US" baseline="0" dirty="0" err="1"/>
              <a:t>Besar</a:t>
            </a:r>
            <a:r>
              <a:rPr lang="en-US" baseline="0" dirty="0"/>
              <a:t>/ </a:t>
            </a:r>
            <a:r>
              <a:rPr lang="en-US" baseline="0" dirty="0" err="1"/>
              <a:t>Balai</a:t>
            </a:r>
            <a:r>
              <a:rPr lang="en-US" baseline="0" dirty="0"/>
              <a:t> POM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>
              <a:buFont typeface="Arial" pitchFamily="34" charset="0"/>
              <a:buNone/>
            </a:pPr>
            <a:r>
              <a:rPr lang="en-GB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id-ID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 typeface="Arial" pitchFamily="34" charset="0"/>
              <a:buChar char="•"/>
            </a:pPr>
            <a:r>
              <a:rPr lang="en-GB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Membentuk</a:t>
            </a:r>
            <a:r>
              <a:rPr lang="en-GB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Tim </a:t>
            </a:r>
            <a:r>
              <a:rPr lang="en-GB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Keamanan</a:t>
            </a:r>
            <a:r>
              <a:rPr lang="en-GB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Pangan</a:t>
            </a:r>
            <a:r>
              <a:rPr lang="en-GB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(TKP) </a:t>
            </a:r>
            <a:r>
              <a:rPr lang="en-GB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</a:t>
            </a:r>
            <a:r>
              <a:rPr lang="en-GB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sekolah</a:t>
            </a:r>
            <a:r>
              <a:rPr lang="en-GB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GB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menunjuk</a:t>
            </a:r>
            <a:r>
              <a:rPr lang="en-GB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ketua</a:t>
            </a:r>
            <a:r>
              <a:rPr lang="en-GB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GB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anggota</a:t>
            </a:r>
            <a:r>
              <a:rPr lang="en-GB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tim</a:t>
            </a:r>
            <a:r>
              <a:rPr lang="en-GB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TKP; </a:t>
            </a:r>
            <a:r>
              <a:rPr lang="en-GB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memberdayakan</a:t>
            </a:r>
            <a:r>
              <a:rPr lang="en-GB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TKP </a:t>
            </a:r>
            <a:r>
              <a:rPr lang="id-ID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untuk menciptakan lingkungan kantin yang bersih dan penyediaan pangan yang aman di sekolah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memonitor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kemajuan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kegiatan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TKP;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mengikutsertakan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TKP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dalam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pelatihan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KP; </a:t>
            </a:r>
            <a:r>
              <a:rPr lang="id-ID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Bersama-sama dengan 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TKP</a:t>
            </a:r>
            <a:r>
              <a:rPr lang="id-ID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sekolah mengembangkan kebijakan dan prosedur untuk memastikan agar kantin menerapkan cara penanganan, pengolahan dan penyajian pangan yang baik</a:t>
            </a:r>
          </a:p>
          <a:p>
            <a:pPr>
              <a:buFont typeface="Arial" pitchFamily="34" charset="0"/>
              <a:buChar char="•"/>
            </a:pPr>
            <a:endParaRPr lang="id-ID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 typeface="Arial" pitchFamily="34" charset="0"/>
              <a:buChar char="•"/>
            </a:pP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Menetapkan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rencana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manajemen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keamanan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pangan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sekolah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yang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disiapkan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oleh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TKP; m</a:t>
            </a:r>
            <a:r>
              <a:rPr lang="id-ID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engembangkan kebijakan dan prosedur untuk merekam gejala-gejala yang dialami siswa ketika sakit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(b</a:t>
            </a:r>
            <a:r>
              <a:rPr lang="id-ID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ersama-sama dengan guru UKS dan dokter sekolah/pegawai administrasi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endParaRPr lang="id-ID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 typeface="Arial" pitchFamily="34" charset="0"/>
              <a:buChar char="•"/>
            </a:pPr>
            <a:endParaRPr lang="id-ID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 typeface="Arial" pitchFamily="34" charset="0"/>
              <a:buChar char="•"/>
            </a:pPr>
            <a:r>
              <a:rPr lang="id-ID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Berkoordinasi dengan instansi terkait dalam pelaksanaan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KP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d-ID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sekolah (seperti Dinas Pendidikan dan Kebudayaan, Dinas Kesehatan, Balai Besar/Balai POM, Dinas Pertanian, Badan Ketahanan Pangan,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lainnya</a:t>
            </a:r>
            <a:r>
              <a:rPr lang="id-ID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 </a:t>
            </a:r>
          </a:p>
          <a:p>
            <a:pPr>
              <a:buFont typeface="Arial" pitchFamily="34" charset="0"/>
              <a:buChar char="•"/>
            </a:pP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4B7B0-8550-443B-B339-888CCE030792}" type="slidenum">
              <a:rPr lang="id-ID" smtClean="0"/>
              <a:pPr/>
              <a:t>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136173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err="1"/>
              <a:t>Menyosialisasikan</a:t>
            </a:r>
            <a:r>
              <a:rPr lang="en-US" dirty="0"/>
              <a:t> KP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warga</a:t>
            </a:r>
            <a:r>
              <a:rPr lang="en-US" dirty="0"/>
              <a:t> </a:t>
            </a:r>
            <a:r>
              <a:rPr lang="en-US" dirty="0" err="1"/>
              <a:t>sekolah</a:t>
            </a:r>
            <a:r>
              <a:rPr lang="en-US" dirty="0"/>
              <a:t>,</a:t>
            </a:r>
            <a:r>
              <a:rPr lang="en-US" baseline="0" dirty="0"/>
              <a:t> </a:t>
            </a:r>
            <a:r>
              <a:rPr lang="en-US" baseline="0" dirty="0" err="1"/>
              <a:t>termasuk</a:t>
            </a:r>
            <a:r>
              <a:rPr lang="en-US" dirty="0"/>
              <a:t> </a:t>
            </a:r>
            <a:r>
              <a:rPr lang="en-US" dirty="0" err="1"/>
              <a:t>menyelenggarakan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yang </a:t>
            </a:r>
            <a:r>
              <a:rPr lang="en-US" dirty="0" err="1"/>
              <a:t>berhubungan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upaya</a:t>
            </a:r>
            <a:r>
              <a:rPr lang="en-US" dirty="0"/>
              <a:t> </a:t>
            </a:r>
            <a:r>
              <a:rPr lang="en-US" dirty="0" err="1"/>
              <a:t>peningkatan</a:t>
            </a:r>
            <a:r>
              <a:rPr lang="en-US" baseline="0" dirty="0"/>
              <a:t> KP </a:t>
            </a:r>
            <a:r>
              <a:rPr lang="en-US" baseline="0" dirty="0" err="1"/>
              <a:t>seperti</a:t>
            </a:r>
            <a:r>
              <a:rPr lang="en-US" baseline="0" dirty="0"/>
              <a:t> </a:t>
            </a:r>
            <a:r>
              <a:rPr lang="en-US" baseline="0" dirty="0" err="1"/>
              <a:t>penerapan</a:t>
            </a:r>
            <a:r>
              <a:rPr lang="en-US" baseline="0" dirty="0"/>
              <a:t> praktek2 KP </a:t>
            </a:r>
            <a:r>
              <a:rPr lang="en-US" baseline="0" dirty="0" err="1"/>
              <a:t>di</a:t>
            </a:r>
            <a:r>
              <a:rPr lang="en-US" baseline="0" dirty="0"/>
              <a:t> </a:t>
            </a:r>
            <a:r>
              <a:rPr lang="en-US" baseline="0" dirty="0" err="1"/>
              <a:t>sekolah</a:t>
            </a:r>
            <a:endParaRPr lang="id-ID" baseline="0" dirty="0"/>
          </a:p>
          <a:p>
            <a:pPr>
              <a:buFont typeface="Arial" pitchFamily="34" charset="0"/>
              <a:buNone/>
            </a:pPr>
            <a:endParaRPr lang="en-US" baseline="0" dirty="0"/>
          </a:p>
          <a:p>
            <a:pPr>
              <a:buFont typeface="Arial" pitchFamily="34" charset="0"/>
              <a:buChar char="•"/>
            </a:pPr>
            <a:r>
              <a:rPr lang="en-US" baseline="0" dirty="0" err="1"/>
              <a:t>Memantau</a:t>
            </a:r>
            <a:r>
              <a:rPr lang="en-US" baseline="0" dirty="0"/>
              <a:t> </a:t>
            </a:r>
            <a:r>
              <a:rPr lang="en-US" baseline="0" dirty="0" err="1"/>
              <a:t>penerapan</a:t>
            </a:r>
            <a:r>
              <a:rPr lang="en-US" baseline="0" dirty="0"/>
              <a:t> </a:t>
            </a:r>
            <a:r>
              <a:rPr lang="en-US" baseline="0" dirty="0" err="1"/>
              <a:t>praktek</a:t>
            </a:r>
            <a:r>
              <a:rPr lang="en-US" baseline="0" dirty="0"/>
              <a:t> </a:t>
            </a:r>
            <a:r>
              <a:rPr lang="en-US" baseline="0" dirty="0" err="1"/>
              <a:t>keamanan</a:t>
            </a:r>
            <a:r>
              <a:rPr lang="en-US" baseline="0" dirty="0"/>
              <a:t> </a:t>
            </a:r>
            <a:r>
              <a:rPr lang="en-US" baseline="0" dirty="0" err="1"/>
              <a:t>pangan</a:t>
            </a:r>
            <a:r>
              <a:rPr lang="en-US" baseline="0" dirty="0"/>
              <a:t> </a:t>
            </a:r>
            <a:r>
              <a:rPr lang="en-US" baseline="0" dirty="0" err="1"/>
              <a:t>di</a:t>
            </a:r>
            <a:r>
              <a:rPr lang="en-US" baseline="0" dirty="0"/>
              <a:t> </a:t>
            </a:r>
            <a:r>
              <a:rPr lang="en-US" baseline="0" dirty="0" err="1"/>
              <a:t>kantin</a:t>
            </a:r>
            <a:r>
              <a:rPr lang="en-US" baseline="0" dirty="0"/>
              <a:t>, </a:t>
            </a:r>
            <a:r>
              <a:rPr lang="en-US" baseline="0" dirty="0" err="1"/>
              <a:t>di</a:t>
            </a:r>
            <a:r>
              <a:rPr lang="en-US" baseline="0" dirty="0"/>
              <a:t> </a:t>
            </a:r>
            <a:r>
              <a:rPr lang="en-US" baseline="0" dirty="0" err="1"/>
              <a:t>antaranya</a:t>
            </a:r>
            <a:r>
              <a:rPr lang="en-US" baseline="0" dirty="0"/>
              <a:t> </a:t>
            </a:r>
            <a:r>
              <a:rPr lang="en-US" baseline="0" dirty="0" err="1"/>
              <a:t>cara</a:t>
            </a:r>
            <a:r>
              <a:rPr lang="en-US" baseline="0" dirty="0"/>
              <a:t> </a:t>
            </a:r>
            <a:r>
              <a:rPr lang="en-US" baseline="0" dirty="0" err="1"/>
              <a:t>penanganan</a:t>
            </a:r>
            <a:r>
              <a:rPr lang="en-US" baseline="0" dirty="0"/>
              <a:t>, </a:t>
            </a:r>
            <a:r>
              <a:rPr lang="en-US" baseline="0" dirty="0" err="1"/>
              <a:t>pengolahan</a:t>
            </a:r>
            <a:r>
              <a:rPr lang="en-US" baseline="0" dirty="0"/>
              <a:t> </a:t>
            </a:r>
            <a:r>
              <a:rPr lang="en-US" baseline="0" dirty="0" err="1"/>
              <a:t>dan</a:t>
            </a:r>
            <a:r>
              <a:rPr lang="en-US" baseline="0" dirty="0"/>
              <a:t> </a:t>
            </a:r>
            <a:r>
              <a:rPr lang="en-US" baseline="0" dirty="0" err="1"/>
              <a:t>penyajian</a:t>
            </a:r>
            <a:r>
              <a:rPr lang="en-US" baseline="0" dirty="0"/>
              <a:t> </a:t>
            </a:r>
            <a:r>
              <a:rPr lang="en-US" baseline="0" dirty="0" err="1"/>
              <a:t>pangan</a:t>
            </a:r>
            <a:r>
              <a:rPr lang="en-US" baseline="0" dirty="0"/>
              <a:t> yang </a:t>
            </a:r>
            <a:r>
              <a:rPr lang="en-US" baseline="0" dirty="0" err="1"/>
              <a:t>baik</a:t>
            </a:r>
            <a:r>
              <a:rPr lang="en-US" baseline="0" dirty="0"/>
              <a:t> </a:t>
            </a:r>
            <a:r>
              <a:rPr lang="en-US" baseline="0" dirty="0" err="1"/>
              <a:t>di</a:t>
            </a:r>
            <a:r>
              <a:rPr lang="en-US" baseline="0" dirty="0"/>
              <a:t> </a:t>
            </a:r>
            <a:r>
              <a:rPr lang="en-US" baseline="0" dirty="0" err="1"/>
              <a:t>kantin</a:t>
            </a:r>
            <a:r>
              <a:rPr lang="en-US" baseline="0" dirty="0"/>
              <a:t> </a:t>
            </a:r>
            <a:r>
              <a:rPr lang="en-US" baseline="0" dirty="0" err="1"/>
              <a:t>sekolah</a:t>
            </a:r>
            <a:r>
              <a:rPr lang="en-US" baseline="0" dirty="0"/>
              <a:t>  </a:t>
            </a:r>
          </a:p>
          <a:p>
            <a:pPr>
              <a:buFont typeface="Arial" pitchFamily="34" charset="0"/>
              <a:buChar char="•"/>
            </a:pPr>
            <a:endParaRPr lang="id-ID" sz="1200" baseline="0" dirty="0"/>
          </a:p>
          <a:p>
            <a:pPr>
              <a:buFont typeface="Arial" pitchFamily="34" charset="0"/>
              <a:buChar char="•"/>
            </a:pPr>
            <a:r>
              <a:rPr lang="en-US" sz="1200" baseline="0" dirty="0"/>
              <a:t>M</a:t>
            </a:r>
            <a:r>
              <a:rPr lang="id-ID" sz="1200" dirty="0"/>
              <a:t>emastikan upaya perbaikan terus dilakukan oleh kantin sekolah termasuk menjamin agar pengelola kantin menggunakan peralatan pengolah atau penyajian pangan yang baik dan bersih</a:t>
            </a:r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id-ID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id-ID" sz="1200" dirty="0"/>
              <a:t>T</a:t>
            </a:r>
            <a:r>
              <a:rPr lang="en-GB" sz="1200" dirty="0"/>
              <a:t>KP</a:t>
            </a:r>
            <a:r>
              <a:rPr lang="id-ID" sz="1200" dirty="0"/>
              <a:t> termasuk dokter </a:t>
            </a:r>
            <a:r>
              <a:rPr lang="en-GB" sz="1200" dirty="0" err="1"/>
              <a:t>kecil</a:t>
            </a:r>
            <a:r>
              <a:rPr lang="en-GB" sz="1200" dirty="0"/>
              <a:t> </a:t>
            </a:r>
            <a:r>
              <a:rPr lang="en-GB" sz="1200" dirty="0" err="1"/>
              <a:t>aktif</a:t>
            </a:r>
            <a:r>
              <a:rPr lang="en-GB" sz="1200" dirty="0"/>
              <a:t> </a:t>
            </a:r>
            <a:r>
              <a:rPr lang="en-GB" sz="1200" dirty="0" err="1"/>
              <a:t>melaporkan</a:t>
            </a:r>
            <a:r>
              <a:rPr lang="en-GB" sz="1200" dirty="0"/>
              <a:t> </a:t>
            </a:r>
            <a:r>
              <a:rPr lang="en-GB" sz="1200" dirty="0" err="1"/>
              <a:t>kejadian</a:t>
            </a:r>
            <a:r>
              <a:rPr lang="en-GB" sz="1200" dirty="0"/>
              <a:t> </a:t>
            </a:r>
            <a:r>
              <a:rPr lang="en-GB" sz="1200" dirty="0" err="1"/>
              <a:t>terkait</a:t>
            </a:r>
            <a:r>
              <a:rPr lang="en-GB" sz="1200" dirty="0"/>
              <a:t> </a:t>
            </a:r>
            <a:r>
              <a:rPr lang="en-GB" sz="1200" dirty="0" err="1"/>
              <a:t>keamanan</a:t>
            </a:r>
            <a:r>
              <a:rPr lang="en-GB" sz="1200" dirty="0"/>
              <a:t> </a:t>
            </a:r>
            <a:r>
              <a:rPr lang="en-GB" sz="1200" dirty="0" err="1"/>
              <a:t>pangan</a:t>
            </a:r>
            <a:r>
              <a:rPr lang="en-GB" sz="1200" dirty="0"/>
              <a:t> </a:t>
            </a:r>
            <a:r>
              <a:rPr lang="en-GB" sz="1200" dirty="0" err="1"/>
              <a:t>di</a:t>
            </a:r>
            <a:r>
              <a:rPr lang="en-GB" sz="1200" dirty="0"/>
              <a:t> </a:t>
            </a:r>
            <a:r>
              <a:rPr lang="en-GB" sz="1200" dirty="0" err="1"/>
              <a:t>lingkungan</a:t>
            </a:r>
            <a:r>
              <a:rPr lang="en-GB" sz="1200" dirty="0"/>
              <a:t> </a:t>
            </a:r>
            <a:r>
              <a:rPr lang="en-GB" sz="1200" dirty="0" err="1"/>
              <a:t>sekolah</a:t>
            </a:r>
            <a:r>
              <a:rPr lang="en-GB" sz="1200" dirty="0"/>
              <a:t> </a:t>
            </a:r>
            <a:r>
              <a:rPr lang="en-GB" sz="1200" dirty="0" err="1"/>
              <a:t>kepada</a:t>
            </a:r>
            <a:r>
              <a:rPr lang="en-GB" sz="1200" dirty="0"/>
              <a:t> </a:t>
            </a:r>
            <a:r>
              <a:rPr lang="en-GB" sz="1200" dirty="0" err="1"/>
              <a:t>pihak</a:t>
            </a:r>
            <a:r>
              <a:rPr lang="en-GB" sz="1200" dirty="0"/>
              <a:t> </a:t>
            </a:r>
            <a:r>
              <a:rPr lang="en-GB" sz="1200" dirty="0" err="1"/>
              <a:t>berwenang</a:t>
            </a:r>
            <a:r>
              <a:rPr lang="id-ID" sz="1200" dirty="0"/>
              <a:t> termasuk penggunaan fasilitas notifikasi elektronik yang disediakan Badan POM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4B7B0-8550-443B-B339-888CCE030792}" type="slidenum">
              <a:rPr lang="id-ID" smtClean="0"/>
              <a:pPr/>
              <a:t>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514022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/>
              <a:t>Peran</a:t>
            </a:r>
            <a:r>
              <a:rPr lang="en-US" sz="1200" dirty="0"/>
              <a:t> </a:t>
            </a:r>
            <a:r>
              <a:rPr lang="en-US" sz="1200" dirty="0" err="1"/>
              <a:t>dokter</a:t>
            </a:r>
            <a:r>
              <a:rPr lang="en-US" sz="1200" dirty="0"/>
              <a:t>/ </a:t>
            </a:r>
            <a:r>
              <a:rPr lang="en-US" sz="1200" dirty="0" err="1"/>
              <a:t>petugas</a:t>
            </a:r>
            <a:r>
              <a:rPr lang="en-US" sz="1200" baseline="0" dirty="0"/>
              <a:t> </a:t>
            </a:r>
            <a:r>
              <a:rPr lang="en-US" sz="1200" baseline="0" dirty="0" err="1"/>
              <a:t>klinik</a:t>
            </a:r>
            <a:r>
              <a:rPr lang="en-US" sz="1200" baseline="0" dirty="0"/>
              <a:t> </a:t>
            </a:r>
            <a:r>
              <a:rPr lang="en-US" sz="1200" baseline="0" dirty="0" err="1"/>
              <a:t>adalah</a:t>
            </a:r>
            <a:r>
              <a:rPr lang="en-US" sz="1200" baseline="0" dirty="0"/>
              <a:t> </a:t>
            </a:r>
            <a:r>
              <a:rPr lang="en-US" sz="1200" baseline="0" dirty="0" err="1"/>
              <a:t>sbb</a:t>
            </a:r>
            <a:r>
              <a:rPr lang="en-US" sz="1200" baseline="0" dirty="0"/>
              <a:t>:</a:t>
            </a:r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dirty="0" err="1"/>
              <a:t>Narasumber</a:t>
            </a:r>
            <a:r>
              <a:rPr lang="en-US" sz="1200" dirty="0"/>
              <a:t> </a:t>
            </a:r>
            <a:r>
              <a:rPr lang="en-US" sz="1200" dirty="0" err="1"/>
              <a:t>untuk</a:t>
            </a:r>
            <a:r>
              <a:rPr lang="en-US" sz="1200" dirty="0"/>
              <a:t> </a:t>
            </a:r>
            <a:r>
              <a:rPr lang="en-US" sz="1200" dirty="0" err="1"/>
              <a:t>mempromosikan</a:t>
            </a:r>
            <a:r>
              <a:rPr lang="en-US" sz="1200" dirty="0"/>
              <a:t> </a:t>
            </a:r>
            <a:r>
              <a:rPr lang="en-US" sz="1200" dirty="0" err="1"/>
              <a:t>keamanan</a:t>
            </a:r>
            <a:r>
              <a:rPr lang="en-US" sz="1200" dirty="0"/>
              <a:t> </a:t>
            </a:r>
            <a:r>
              <a:rPr lang="en-US" sz="1200" dirty="0" err="1"/>
              <a:t>pangan</a:t>
            </a:r>
            <a:r>
              <a:rPr lang="en-US" sz="1200" baseline="0" dirty="0"/>
              <a:t> </a:t>
            </a:r>
            <a:r>
              <a:rPr lang="id-ID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termasuk strategi pencegahan penyakit, tindakan mencuci tangan, maupun pencegahan terjadinya KLB keracunan pangan di sekolah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dirty="0"/>
              <a:t> </a:t>
            </a:r>
            <a:endParaRPr lang="id-ID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id-ID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id-ID" sz="1200" dirty="0"/>
              <a:t>Membantu </a:t>
            </a:r>
            <a:r>
              <a:rPr lang="en-US" sz="1200" dirty="0"/>
              <a:t>K</a:t>
            </a:r>
            <a:r>
              <a:rPr lang="id-ID" sz="1200" dirty="0"/>
              <a:t>epala </a:t>
            </a:r>
            <a:r>
              <a:rPr lang="en-US" sz="1200" dirty="0"/>
              <a:t>S</a:t>
            </a:r>
            <a:r>
              <a:rPr lang="id-ID" sz="1200" dirty="0"/>
              <a:t>ekolah merumuskan kebijakan kesehatan secara umum dan </a:t>
            </a:r>
            <a:r>
              <a:rPr lang="en-GB" sz="1200" dirty="0"/>
              <a:t>KP </a:t>
            </a:r>
            <a:r>
              <a:rPr lang="en-GB" sz="1200" dirty="0" err="1"/>
              <a:t>secara</a:t>
            </a:r>
            <a:r>
              <a:rPr lang="en-GB" sz="1200" dirty="0"/>
              <a:t> </a:t>
            </a:r>
            <a:r>
              <a:rPr lang="en-GB" sz="1200" dirty="0" err="1"/>
              <a:t>khusus</a:t>
            </a:r>
            <a:r>
              <a:rPr lang="en-GB" sz="1200" dirty="0"/>
              <a:t> </a:t>
            </a:r>
            <a:endParaRPr lang="id-ID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id-ID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id-ID" sz="1200" dirty="0"/>
              <a:t>Memeriksa kesehatan pekerja kantin dan memastikan hanya yang sehat saja yang bekerja di kantin sekolah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id-ID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dirty="0" err="1"/>
              <a:t>Pencegahan</a:t>
            </a:r>
            <a:r>
              <a:rPr lang="en-US" sz="1200" dirty="0"/>
              <a:t> </a:t>
            </a:r>
            <a:r>
              <a:rPr lang="en-US" sz="1200" dirty="0" err="1"/>
              <a:t>dan</a:t>
            </a:r>
            <a:r>
              <a:rPr lang="en-US" sz="1200" dirty="0"/>
              <a:t> </a:t>
            </a:r>
            <a:r>
              <a:rPr lang="en-US" sz="1200" dirty="0" err="1"/>
              <a:t>pengendalian</a:t>
            </a:r>
            <a:r>
              <a:rPr lang="en-US" sz="1200" baseline="0" dirty="0"/>
              <a:t> KLB </a:t>
            </a:r>
            <a:r>
              <a:rPr lang="en-US" sz="1200" baseline="0" dirty="0" err="1"/>
              <a:t>keracunan</a:t>
            </a:r>
            <a:r>
              <a:rPr lang="en-US" sz="1200" baseline="0" dirty="0"/>
              <a:t> </a:t>
            </a:r>
            <a:r>
              <a:rPr lang="en-US" sz="1200" baseline="0" dirty="0" err="1"/>
              <a:t>pangan</a:t>
            </a:r>
            <a:r>
              <a:rPr lang="en-US" sz="1200" baseline="0" dirty="0"/>
              <a:t>, </a:t>
            </a:r>
            <a:r>
              <a:rPr lang="en-US" sz="1200" baseline="0" dirty="0" err="1"/>
              <a:t>termasuk</a:t>
            </a:r>
            <a:r>
              <a:rPr lang="en-US" sz="1200" baseline="0" dirty="0"/>
              <a:t> </a:t>
            </a:r>
            <a:r>
              <a:rPr lang="en-US" sz="1200" baseline="0" dirty="0" err="1"/>
              <a:t>mengidentifikasi</a:t>
            </a:r>
            <a:r>
              <a:rPr lang="en-US" sz="1200" baseline="0" dirty="0"/>
              <a:t> </a:t>
            </a:r>
            <a:r>
              <a:rPr lang="en-US" sz="1200" baseline="0" dirty="0" err="1"/>
              <a:t>penyakit</a:t>
            </a:r>
            <a:r>
              <a:rPr lang="en-US" sz="1200" baseline="0" dirty="0"/>
              <a:t> </a:t>
            </a:r>
            <a:r>
              <a:rPr lang="en-US" sz="1200" baseline="0" dirty="0" err="1"/>
              <a:t>akibat</a:t>
            </a:r>
            <a:r>
              <a:rPr lang="en-US" sz="1200" baseline="0" dirty="0"/>
              <a:t> </a:t>
            </a:r>
            <a:r>
              <a:rPr lang="en-US" sz="1200" baseline="0" dirty="0" err="1"/>
              <a:t>pangan</a:t>
            </a:r>
            <a:r>
              <a:rPr lang="en-US" sz="1200" baseline="0" dirty="0"/>
              <a:t> </a:t>
            </a:r>
            <a:r>
              <a:rPr lang="en-US" sz="1200" baseline="0" dirty="0" err="1"/>
              <a:t>dan</a:t>
            </a:r>
            <a:r>
              <a:rPr lang="en-US" sz="1200" baseline="0" dirty="0"/>
              <a:t> </a:t>
            </a:r>
            <a:r>
              <a:rPr lang="en-US" sz="1200" baseline="0" dirty="0" err="1"/>
              <a:t>cara</a:t>
            </a:r>
            <a:r>
              <a:rPr lang="en-US" sz="1200" baseline="0" dirty="0"/>
              <a:t> </a:t>
            </a:r>
            <a:r>
              <a:rPr lang="en-US" sz="1200" baseline="0" dirty="0" err="1"/>
              <a:t>mengatasinya</a:t>
            </a:r>
            <a:r>
              <a:rPr lang="en-US" sz="1200" baseline="0" dirty="0"/>
              <a:t>,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memantau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secara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terus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menerus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kondisi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sekolah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untuk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mengantisipasi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terjadinya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KLB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keracunan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pangan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serta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memeriksa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memulihkan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kondisi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komunitas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sekolah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yang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sakit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terutama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yang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menunjukkan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gejala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keracunan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pangan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seperti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mual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muntah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diare</a:t>
            </a:r>
            <a:endParaRPr lang="id-ID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id-ID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id-ID" dirty="0"/>
              <a:t>Jika sekolah tidak memiliki fasilitas dan staf kesehatan profesional, maka tugas diambil alih oleh guru UKS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kapasitas</a:t>
            </a:r>
            <a:r>
              <a:rPr lang="en-US" dirty="0"/>
              <a:t> guru UKS</a:t>
            </a:r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4B7B0-8550-443B-B339-888CCE030792}" type="slidenum">
              <a:rPr lang="id-ID" smtClean="0"/>
              <a:pPr/>
              <a:t>10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810992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id-ID" sz="1200" dirty="0"/>
              <a:t>Memastikan semua peralatan penanganan, pengolahan dan penyajian pangan dalam keadaan baik dan bersih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id-ID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id-ID" sz="1200" dirty="0"/>
              <a:t>Memberikan pelatihan praktek </a:t>
            </a:r>
            <a:r>
              <a:rPr lang="en-GB" sz="1200" dirty="0"/>
              <a:t>KP</a:t>
            </a:r>
            <a:r>
              <a:rPr lang="id-ID" sz="1200" dirty="0"/>
              <a:t> dasar</a:t>
            </a:r>
            <a:r>
              <a:rPr lang="en-US" sz="1200" dirty="0"/>
              <a:t> </a:t>
            </a:r>
            <a:r>
              <a:rPr lang="en-US" sz="1200" dirty="0" err="1"/>
              <a:t>untuk</a:t>
            </a:r>
            <a:r>
              <a:rPr lang="en-US" sz="1200" baseline="0" dirty="0"/>
              <a:t> </a:t>
            </a:r>
            <a:r>
              <a:rPr lang="en-US" sz="1200" baseline="0" dirty="0" err="1"/>
              <a:t>semua</a:t>
            </a:r>
            <a:r>
              <a:rPr lang="en-US" sz="1200" baseline="0" dirty="0"/>
              <a:t> </a:t>
            </a:r>
            <a:r>
              <a:rPr lang="en-US" sz="1200" baseline="0" dirty="0" err="1"/>
              <a:t>pekerja</a:t>
            </a:r>
            <a:r>
              <a:rPr lang="en-US" sz="1200" baseline="0" dirty="0"/>
              <a:t> yang </a:t>
            </a:r>
            <a:r>
              <a:rPr lang="en-US" sz="1200" baseline="0" dirty="0" err="1"/>
              <a:t>menangani</a:t>
            </a:r>
            <a:r>
              <a:rPr lang="en-US" sz="1200" baseline="0" dirty="0"/>
              <a:t> </a:t>
            </a:r>
            <a:r>
              <a:rPr lang="en-US" sz="1200" baseline="0" dirty="0" err="1"/>
              <a:t>pangan</a:t>
            </a:r>
            <a:r>
              <a:rPr lang="en-US" sz="1200" baseline="0" dirty="0"/>
              <a:t> </a:t>
            </a:r>
            <a:r>
              <a:rPr lang="en-US" sz="1200" baseline="0" dirty="0" err="1"/>
              <a:t>di</a:t>
            </a:r>
            <a:r>
              <a:rPr lang="en-US" sz="1200" baseline="0" dirty="0"/>
              <a:t> </a:t>
            </a:r>
            <a:r>
              <a:rPr lang="en-US" sz="1200" baseline="0" dirty="0" err="1"/>
              <a:t>kantin</a:t>
            </a:r>
            <a:r>
              <a:rPr lang="id-ID" sz="1200" dirty="0"/>
              <a:t>: higiene dan sanitasi serta cara pengolahan pangan yang baik kepada semua pekerja yang menangani pangan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id-ID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id-ID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Memantau pe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kerja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kantin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d-ID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agar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menerapkan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penanganan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pengolahan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penyajian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pangan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yang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baik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misalnya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  <a:r>
              <a:rPr lang="id-ID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mempertahankan makanan panas tetap panas dan makanan dingin tetap dingin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</a:t>
            </a:r>
            <a:r>
              <a:rPr lang="id-ID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melakukan pemanasan ulang makanan sampai mendidih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</a:t>
            </a:r>
            <a:r>
              <a:rPr lang="id-ID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mencegah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cemaran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d-ID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silang dan senantiasa mencuci tangan pada waktu yang tepat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id-ID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id-ID" sz="1200" dirty="0"/>
              <a:t>Menilai </a:t>
            </a:r>
            <a:r>
              <a:rPr lang="en-US" sz="1200" dirty="0" err="1"/>
              <a:t>keamanan</a:t>
            </a:r>
            <a:r>
              <a:rPr lang="en-US" sz="1200" dirty="0"/>
              <a:t>, </a:t>
            </a:r>
            <a:r>
              <a:rPr lang="id-ID" sz="1200" dirty="0"/>
              <a:t>kualitas pangan olahan maupun pangan siap saji yang tidak diolah di kantin sekolah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id-ID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id-ID" sz="1200" b="0" dirty="0">
                <a:latin typeface="+mn-lt"/>
              </a:rPr>
              <a:t>Mengupayakan kantinnya mendapat sertifikat higiene dan sanitasi</a:t>
            </a:r>
            <a:r>
              <a:rPr lang="en-US" sz="1200" b="0" dirty="0">
                <a:latin typeface="+mn-lt"/>
              </a:rPr>
              <a:t> (</a:t>
            </a:r>
            <a:r>
              <a:rPr lang="en-US" sz="1200" b="0" dirty="0" err="1">
                <a:latin typeface="+mn-lt"/>
              </a:rPr>
              <a:t>dari</a:t>
            </a:r>
            <a:r>
              <a:rPr lang="en-US" sz="1200" b="0" dirty="0">
                <a:latin typeface="+mn-lt"/>
              </a:rPr>
              <a:t> </a:t>
            </a:r>
            <a:r>
              <a:rPr lang="en-US" sz="1200" b="0" dirty="0" err="1">
                <a:latin typeface="+mn-lt"/>
              </a:rPr>
              <a:t>Dinkes</a:t>
            </a:r>
            <a:r>
              <a:rPr lang="en-US" sz="1200" b="0" dirty="0">
                <a:latin typeface="+mn-lt"/>
              </a:rPr>
              <a:t> </a:t>
            </a:r>
            <a:r>
              <a:rPr lang="en-US" sz="1200" b="0" dirty="0" err="1">
                <a:latin typeface="+mn-lt"/>
              </a:rPr>
              <a:t>kab</a:t>
            </a:r>
            <a:r>
              <a:rPr lang="en-US" sz="1200" b="0" dirty="0">
                <a:latin typeface="+mn-lt"/>
              </a:rPr>
              <a:t>/</a:t>
            </a:r>
            <a:r>
              <a:rPr lang="en-US" sz="1200" b="0" dirty="0" err="1">
                <a:latin typeface="+mn-lt"/>
              </a:rPr>
              <a:t>kota</a:t>
            </a:r>
            <a:r>
              <a:rPr lang="en-US" sz="1200" b="0" dirty="0">
                <a:latin typeface="+mn-lt"/>
              </a:rPr>
              <a:t>)</a:t>
            </a:r>
            <a:r>
              <a:rPr lang="id-ID" sz="1200" b="0" dirty="0">
                <a:latin typeface="+mn-lt"/>
              </a:rPr>
              <a:t> serta Piagam Bintang Keamanan Pangan untuk Kantin Sekolah</a:t>
            </a:r>
            <a:r>
              <a:rPr lang="en-US" sz="1200" b="0" dirty="0">
                <a:latin typeface="+mn-lt"/>
              </a:rPr>
              <a:t> (</a:t>
            </a:r>
            <a:r>
              <a:rPr lang="en-US" sz="1200" b="0" dirty="0" err="1">
                <a:latin typeface="+mn-lt"/>
              </a:rPr>
              <a:t>dari</a:t>
            </a:r>
            <a:r>
              <a:rPr lang="en-US" sz="1200" b="0" dirty="0">
                <a:latin typeface="+mn-lt"/>
              </a:rPr>
              <a:t> </a:t>
            </a:r>
            <a:r>
              <a:rPr lang="en-US" sz="1200" b="0" dirty="0" err="1">
                <a:latin typeface="+mn-lt"/>
              </a:rPr>
              <a:t>Balai</a:t>
            </a:r>
            <a:r>
              <a:rPr lang="en-US" sz="1200" b="0" dirty="0">
                <a:latin typeface="+mn-lt"/>
              </a:rPr>
              <a:t> </a:t>
            </a:r>
            <a:r>
              <a:rPr lang="en-US" sz="1200" b="0" dirty="0" err="1">
                <a:latin typeface="+mn-lt"/>
              </a:rPr>
              <a:t>Besar</a:t>
            </a:r>
            <a:r>
              <a:rPr lang="en-US" sz="1200" b="0" dirty="0">
                <a:latin typeface="+mn-lt"/>
              </a:rPr>
              <a:t>/ </a:t>
            </a:r>
            <a:r>
              <a:rPr lang="en-US" sz="1200" b="0" dirty="0" err="1">
                <a:latin typeface="+mn-lt"/>
              </a:rPr>
              <a:t>Balai</a:t>
            </a:r>
            <a:r>
              <a:rPr lang="en-US" sz="1200" b="0" dirty="0">
                <a:latin typeface="+mn-lt"/>
              </a:rPr>
              <a:t> POM)</a:t>
            </a:r>
            <a:endParaRPr lang="id-ID" sz="1200" b="0" dirty="0"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4B7B0-8550-443B-B339-888CCE030792}" type="slidenum">
              <a:rPr lang="id-ID" smtClean="0"/>
              <a:pPr/>
              <a:t>11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639065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err="1"/>
              <a:t>Mendukung</a:t>
            </a:r>
            <a:r>
              <a:rPr lang="en-US" dirty="0"/>
              <a:t> </a:t>
            </a:r>
            <a:r>
              <a:rPr lang="en-US" dirty="0" err="1"/>
              <a:t>upaya</a:t>
            </a:r>
            <a:r>
              <a:rPr lang="en-US" dirty="0"/>
              <a:t> </a:t>
            </a:r>
            <a:r>
              <a:rPr lang="en-US" dirty="0" err="1"/>
              <a:t>peningkatan</a:t>
            </a:r>
            <a:r>
              <a:rPr lang="en-US" dirty="0"/>
              <a:t> </a:t>
            </a:r>
            <a:r>
              <a:rPr lang="en-US" dirty="0" err="1"/>
              <a:t>keamanan</a:t>
            </a:r>
            <a:r>
              <a:rPr lang="en-US" dirty="0"/>
              <a:t> </a:t>
            </a:r>
            <a:r>
              <a:rPr lang="en-US" dirty="0" err="1"/>
              <a:t>pangan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sekolah</a:t>
            </a:r>
            <a:r>
              <a:rPr lang="en-US" dirty="0"/>
              <a:t>: </a:t>
            </a:r>
            <a:r>
              <a:rPr lang="id-ID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Memberikan dukungan upaya peningkatan </a:t>
            </a:r>
            <a:r>
              <a:rPr lang="en-GB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KP</a:t>
            </a:r>
            <a:r>
              <a:rPr lang="id-ID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 sekolah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&amp; </a:t>
            </a:r>
            <a:r>
              <a:rPr lang="id-ID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berpartisipasi melalui pertemuan orang tua murid (komite sekolah) atau lainnya, berdiskusi dengan dokter/petugas kesehatan sekolah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</a:t>
            </a:r>
            <a:r>
              <a:rPr lang="id-ID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Mendukung kebijakan </a:t>
            </a:r>
            <a:r>
              <a:rPr lang="en-GB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KP </a:t>
            </a:r>
            <a:r>
              <a:rPr lang="id-ID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 sekolah anaknya</a:t>
            </a:r>
          </a:p>
          <a:p>
            <a:pPr>
              <a:buFont typeface="Arial" pitchFamily="34" charset="0"/>
              <a:buChar char="•"/>
            </a:pPr>
            <a:endParaRPr lang="id-ID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 typeface="Arial" pitchFamily="34" charset="0"/>
              <a:buChar char="•"/>
            </a:pP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Membiasakan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anak-anaknya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untuk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berperilaku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sehat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id-ID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mencuci tangan dan memilih makanan yang aman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oleh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anak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juga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anggota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keluarga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lain</a:t>
            </a:r>
            <a:endParaRPr lang="id-ID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 typeface="Arial" pitchFamily="34" charset="0"/>
              <a:buChar char="•"/>
            </a:pPr>
            <a:endParaRPr lang="id-ID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 typeface="Arial" pitchFamily="34" charset="0"/>
              <a:buChar char="•"/>
            </a:pP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Menyiapkan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bekal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makanan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yang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aman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untuk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dibawa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anaknya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sekolah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id-ID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Mempersiapkan dan mengemas pangan untuk bekal </a:t>
            </a:r>
            <a:r>
              <a:rPr lang="id-ID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anaknya dengan cara yang benar</a:t>
            </a:r>
          </a:p>
          <a:p>
            <a:pPr>
              <a:buFont typeface="Arial" pitchFamily="34" charset="0"/>
              <a:buChar char="•"/>
            </a:pPr>
            <a:endParaRPr lang="id-ID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 typeface="Arial" pitchFamily="34" charset="0"/>
              <a:buChar char="•"/>
            </a:pP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Menangani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anak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yang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sakit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dengan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baik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id-ID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Mengetahui penyebab dan gejala penyakit-penyakit </a:t>
            </a:r>
            <a:r>
              <a:rPr lang="id-ID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yang disebabkan oleh kuman atau cemaran kimia yang ada pada pangan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</a:t>
            </a:r>
            <a:r>
              <a:rPr lang="id-ID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Segera meminta pertolongan medis </a:t>
            </a:r>
            <a:r>
              <a:rPr lang="id-ID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ketika anak menunjukkan gejala penyakit seperti gangguan pada pencernaannya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Memberitahu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sekolah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jika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anaknya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dalam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kondisi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tidak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sehat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atau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sakit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sehingga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harus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beristirahat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rumah</a:t>
            </a:r>
            <a:r>
              <a:rPr lang="id-ID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4B7B0-8550-443B-B339-888CCE030792}" type="slidenum">
              <a:rPr lang="id-ID" smtClean="0"/>
              <a:pPr/>
              <a:t>12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743159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d-ID" sz="1200" dirty="0"/>
              <a:t>Kegiatan </a:t>
            </a:r>
            <a:r>
              <a:rPr lang="en-GB" sz="1200" dirty="0"/>
              <a:t>KP</a:t>
            </a:r>
            <a:r>
              <a:rPr lang="id-ID" sz="1200" dirty="0"/>
              <a:t> </a:t>
            </a:r>
            <a:r>
              <a:rPr lang="id-ID" sz="1200" dirty="0">
                <a:sym typeface="Wingdings" pitchFamily="2" charset="2"/>
              </a:rPr>
              <a:t> </a:t>
            </a:r>
            <a:r>
              <a:rPr lang="id-ID" sz="1200" dirty="0"/>
              <a:t>penyusunan, sosialisasi, pelaksanaan dan pemantauan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4B7B0-8550-443B-B339-888CCE030792}" type="slidenum">
              <a:rPr lang="id-ID" smtClean="0"/>
              <a:pPr/>
              <a:t>14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63876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988C7-0C6A-4A6B-B304-CED79CAB015E}" type="datetimeFigureOut">
              <a:rPr lang="id-ID" smtClean="0"/>
              <a:pPr/>
              <a:t>30/04/2018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1BCDF-3687-4A3D-90ED-3413EF394F20}" type="slidenum">
              <a:rPr lang="id-ID" smtClean="0"/>
              <a:pPr/>
              <a:t>‹#›</a:t>
            </a:fld>
            <a:endParaRPr lang="id-ID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636" y="260649"/>
            <a:ext cx="1450728" cy="1322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240030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988C7-0C6A-4A6B-B304-CED79CAB015E}" type="datetimeFigureOut">
              <a:rPr lang="id-ID" smtClean="0"/>
              <a:pPr/>
              <a:t>30/04/2018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1BCDF-3687-4A3D-90ED-3413EF394F20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69718670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988C7-0C6A-4A6B-B304-CED79CAB015E}" type="datetimeFigureOut">
              <a:rPr lang="id-ID" smtClean="0"/>
              <a:pPr/>
              <a:t>30/04/2018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1BCDF-3687-4A3D-90ED-3413EF394F20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04289236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988C7-0C6A-4A6B-B304-CED79CAB015E}" type="datetimeFigureOut">
              <a:rPr lang="id-ID" smtClean="0"/>
              <a:pPr/>
              <a:t>30/04/2018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1BCDF-3687-4A3D-90ED-3413EF394F20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06966309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988C7-0C6A-4A6B-B304-CED79CAB015E}" type="datetimeFigureOut">
              <a:rPr lang="id-ID" smtClean="0"/>
              <a:pPr/>
              <a:t>30/04/2018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1BCDF-3687-4A3D-90ED-3413EF394F20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02724346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988C7-0C6A-4A6B-B304-CED79CAB015E}" type="datetimeFigureOut">
              <a:rPr lang="id-ID" smtClean="0"/>
              <a:pPr/>
              <a:t>30/04/2018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1BCDF-3687-4A3D-90ED-3413EF394F20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33290507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988C7-0C6A-4A6B-B304-CED79CAB015E}" type="datetimeFigureOut">
              <a:rPr lang="id-ID" smtClean="0"/>
              <a:pPr/>
              <a:t>30/04/2018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1BCDF-3687-4A3D-90ED-3413EF394F20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73681642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988C7-0C6A-4A6B-B304-CED79CAB015E}" type="datetimeFigureOut">
              <a:rPr lang="id-ID" smtClean="0"/>
              <a:pPr/>
              <a:t>30/04/2018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1BCDF-3687-4A3D-90ED-3413EF394F20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05402378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988C7-0C6A-4A6B-B304-CED79CAB015E}" type="datetimeFigureOut">
              <a:rPr lang="id-ID" smtClean="0"/>
              <a:pPr/>
              <a:t>30/04/2018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1BCDF-3687-4A3D-90ED-3413EF394F20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78530522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988C7-0C6A-4A6B-B304-CED79CAB015E}" type="datetimeFigureOut">
              <a:rPr lang="id-ID" smtClean="0"/>
              <a:pPr/>
              <a:t>30/04/2018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1BCDF-3687-4A3D-90ED-3413EF394F20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35447776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988C7-0C6A-4A6B-B304-CED79CAB015E}" type="datetimeFigureOut">
              <a:rPr lang="id-ID" smtClean="0"/>
              <a:pPr/>
              <a:t>30/04/2018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1BCDF-3687-4A3D-90ED-3413EF394F20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18213266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988C7-0C6A-4A6B-B304-CED79CAB015E}" type="datetimeFigureOut">
              <a:rPr lang="id-ID" smtClean="0"/>
              <a:pPr/>
              <a:t>30/04/2018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91BCDF-3687-4A3D-90ED-3413EF394F20}" type="slidenum">
              <a:rPr lang="id-ID" smtClean="0"/>
              <a:pPr/>
              <a:t>‹#›</a:t>
            </a:fld>
            <a:endParaRPr lang="id-ID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152402"/>
            <a:ext cx="609600" cy="555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919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Relationship Id="rId9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Relationship Id="rId9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Relationship Id="rId9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7" Type="http://schemas.openxmlformats.org/officeDocument/2006/relationships/image" Target="../media/image16.pn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Layout" Target="../diagrams/layout15.xml"/><Relationship Id="rId7" Type="http://schemas.openxmlformats.org/officeDocument/2006/relationships/image" Target="../media/image18.pn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7.xml"/><Relationship Id="rId3" Type="http://schemas.openxmlformats.org/officeDocument/2006/relationships/diagramLayout" Target="../diagrams/layout16.xml"/><Relationship Id="rId7" Type="http://schemas.openxmlformats.org/officeDocument/2006/relationships/diagramData" Target="../diagrams/data17.xml"/><Relationship Id="rId12" Type="http://schemas.openxmlformats.org/officeDocument/2006/relationships/image" Target="../media/image5.pn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11" Type="http://schemas.microsoft.com/office/2007/relationships/diagramDrawing" Target="../diagrams/drawing17.xml"/><Relationship Id="rId5" Type="http://schemas.openxmlformats.org/officeDocument/2006/relationships/diagramColors" Target="../diagrams/colors16.xml"/><Relationship Id="rId10" Type="http://schemas.openxmlformats.org/officeDocument/2006/relationships/diagramColors" Target="../diagrams/colors17.xml"/><Relationship Id="rId4" Type="http://schemas.openxmlformats.org/officeDocument/2006/relationships/diagramQuickStyle" Target="../diagrams/quickStyle16.xml"/><Relationship Id="rId9" Type="http://schemas.openxmlformats.org/officeDocument/2006/relationships/diagramQuickStyle" Target="../diagrams/quickStyle1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9.xml"/><Relationship Id="rId3" Type="http://schemas.openxmlformats.org/officeDocument/2006/relationships/diagramLayout" Target="../diagrams/layout18.xml"/><Relationship Id="rId7" Type="http://schemas.openxmlformats.org/officeDocument/2006/relationships/diagramData" Target="../diagrams/data19.xml"/><Relationship Id="rId12" Type="http://schemas.openxmlformats.org/officeDocument/2006/relationships/image" Target="../media/image5.png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11" Type="http://schemas.microsoft.com/office/2007/relationships/diagramDrawing" Target="../diagrams/drawing19.xml"/><Relationship Id="rId5" Type="http://schemas.openxmlformats.org/officeDocument/2006/relationships/diagramColors" Target="../diagrams/colors18.xml"/><Relationship Id="rId10" Type="http://schemas.openxmlformats.org/officeDocument/2006/relationships/diagramColors" Target="../diagrams/colors19.xml"/><Relationship Id="rId4" Type="http://schemas.openxmlformats.org/officeDocument/2006/relationships/diagramQuickStyle" Target="../diagrams/quickStyle18.xml"/><Relationship Id="rId9" Type="http://schemas.openxmlformats.org/officeDocument/2006/relationships/diagramQuickStyle" Target="../diagrams/quickStyl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7" Type="http://schemas.openxmlformats.org/officeDocument/2006/relationships/image" Target="../media/image5.png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2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1.xml"/><Relationship Id="rId11" Type="http://schemas.openxmlformats.org/officeDocument/2006/relationships/image" Target="../media/image26.png"/><Relationship Id="rId5" Type="http://schemas.openxmlformats.org/officeDocument/2006/relationships/diagramLayout" Target="../diagrams/layout21.xml"/><Relationship Id="rId10" Type="http://schemas.openxmlformats.org/officeDocument/2006/relationships/image" Target="../media/image25.jpeg"/><Relationship Id="rId4" Type="http://schemas.openxmlformats.org/officeDocument/2006/relationships/diagramData" Target="../diagrams/data21.xml"/><Relationship Id="rId9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7" Type="http://schemas.openxmlformats.org/officeDocument/2006/relationships/image" Target="../media/image5.png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diagramData" Target="../diagrams/data23.xml"/><Relationship Id="rId7" Type="http://schemas.microsoft.com/office/2007/relationships/diagramDrawing" Target="../diagrams/drawing2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3.xml"/><Relationship Id="rId5" Type="http://schemas.openxmlformats.org/officeDocument/2006/relationships/diagramQuickStyle" Target="../diagrams/quickStyle23.xml"/><Relationship Id="rId4" Type="http://schemas.openxmlformats.org/officeDocument/2006/relationships/diagramLayout" Target="../diagrams/layout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7" Type="http://schemas.openxmlformats.org/officeDocument/2006/relationships/image" Target="../media/image5.png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7" Type="http://schemas.openxmlformats.org/officeDocument/2006/relationships/image" Target="../media/image5.png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7" Type="http://schemas.openxmlformats.org/officeDocument/2006/relationships/image" Target="../media/image5.png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7.xml"/><Relationship Id="rId7" Type="http://schemas.microsoft.com/office/2007/relationships/diagramDrawing" Target="../diagrams/drawing27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7.xml"/><Relationship Id="rId5" Type="http://schemas.openxmlformats.org/officeDocument/2006/relationships/diagramQuickStyle" Target="../diagrams/quickStyle27.xml"/><Relationship Id="rId4" Type="http://schemas.openxmlformats.org/officeDocument/2006/relationships/diagramLayout" Target="../diagrams/layout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8.xml"/><Relationship Id="rId7" Type="http://schemas.microsoft.com/office/2007/relationships/diagramDrawing" Target="../diagrams/drawing28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8.xml"/><Relationship Id="rId5" Type="http://schemas.openxmlformats.org/officeDocument/2006/relationships/diagramQuickStyle" Target="../diagrams/quickStyle28.xml"/><Relationship Id="rId4" Type="http://schemas.openxmlformats.org/officeDocument/2006/relationships/diagramLayout" Target="../diagrams/layout28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diagramData" Target="../diagrams/data29.xml"/><Relationship Id="rId7" Type="http://schemas.microsoft.com/office/2007/relationships/diagramDrawing" Target="../diagrams/drawing29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9.xml"/><Relationship Id="rId5" Type="http://schemas.openxmlformats.org/officeDocument/2006/relationships/diagramQuickStyle" Target="../diagrams/quickStyle29.xml"/><Relationship Id="rId4" Type="http://schemas.openxmlformats.org/officeDocument/2006/relationships/diagramLayout" Target="../diagrams/layout29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2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11" Type="http://schemas.openxmlformats.org/officeDocument/2006/relationships/image" Target="../media/image39.png"/><Relationship Id="rId5" Type="http://schemas.openxmlformats.org/officeDocument/2006/relationships/image" Target="../media/image33.jpeg"/><Relationship Id="rId10" Type="http://schemas.openxmlformats.org/officeDocument/2006/relationships/image" Target="../media/image38.png"/><Relationship Id="rId4" Type="http://schemas.openxmlformats.org/officeDocument/2006/relationships/image" Target="../media/image25.jpeg"/><Relationship Id="rId9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6.jpeg"/><Relationship Id="rId9" Type="http://schemas.microsoft.com/office/2007/relationships/diagramDrawing" Target="../diagrams/drawing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6.jpeg"/><Relationship Id="rId9" Type="http://schemas.microsoft.com/office/2007/relationships/diagramDrawing" Target="../diagrams/drawing3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11" Type="http://schemas.openxmlformats.org/officeDocument/2006/relationships/image" Target="../media/image9.png"/><Relationship Id="rId5" Type="http://schemas.openxmlformats.org/officeDocument/2006/relationships/diagramLayout" Target="../diagrams/layout4.xml"/><Relationship Id="rId10" Type="http://schemas.openxmlformats.org/officeDocument/2006/relationships/image" Target="../media/image8.png"/><Relationship Id="rId4" Type="http://schemas.openxmlformats.org/officeDocument/2006/relationships/diagramData" Target="../diagrams/data4.xml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5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Relationship Id="rId9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Relationship Id="rId9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643578"/>
            <a:ext cx="7929586" cy="1214422"/>
          </a:xfrm>
        </p:spPr>
        <p:txBody>
          <a:bodyPr>
            <a:normAutofit fontScale="55000" lnSpcReduction="20000"/>
          </a:bodyPr>
          <a:lstStyle/>
          <a:p>
            <a:r>
              <a:rPr lang="id-ID" b="1" dirty="0">
                <a:solidFill>
                  <a:schemeClr val="bg1"/>
                </a:solidFill>
              </a:rPr>
              <a:t>DIREKTORAT </a:t>
            </a:r>
            <a:r>
              <a:rPr lang="en-US" b="1" dirty="0">
                <a:solidFill>
                  <a:schemeClr val="bg1"/>
                </a:solidFill>
              </a:rPr>
              <a:t>PEMBERDAYAAN MASYARAKAT DAN PELAKU USAHA</a:t>
            </a:r>
            <a:endParaRPr lang="id-ID" b="1" dirty="0">
              <a:solidFill>
                <a:schemeClr val="bg1"/>
              </a:solidFill>
            </a:endParaRPr>
          </a:p>
          <a:p>
            <a:r>
              <a:rPr lang="id-ID" b="1" dirty="0">
                <a:solidFill>
                  <a:schemeClr val="bg1"/>
                </a:solidFill>
              </a:rPr>
              <a:t>DEPUTI BIDANG PENGAWASAN </a:t>
            </a:r>
            <a:r>
              <a:rPr lang="en-US" b="1" dirty="0">
                <a:solidFill>
                  <a:schemeClr val="bg1"/>
                </a:solidFill>
              </a:rPr>
              <a:t>PANGAN OLAHAN</a:t>
            </a:r>
            <a:endParaRPr lang="id-ID" b="1" dirty="0">
              <a:solidFill>
                <a:schemeClr val="bg1"/>
              </a:solidFill>
            </a:endParaRPr>
          </a:p>
          <a:p>
            <a:r>
              <a:rPr lang="id-ID" b="1" dirty="0">
                <a:solidFill>
                  <a:schemeClr val="bg1"/>
                </a:solidFill>
              </a:rPr>
              <a:t>BADAN PENGAWAS OBAT DAN MAKANAN</a:t>
            </a:r>
          </a:p>
          <a:p>
            <a:r>
              <a:rPr lang="id-ID" b="1" dirty="0">
                <a:solidFill>
                  <a:schemeClr val="bg1"/>
                </a:solidFill>
              </a:rPr>
              <a:t>201</a:t>
            </a:r>
            <a:r>
              <a:rPr lang="en-US" b="1" dirty="0">
                <a:solidFill>
                  <a:schemeClr val="bg1"/>
                </a:solidFill>
              </a:rPr>
              <a:t>8</a:t>
            </a:r>
            <a:endParaRPr lang="id-ID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10886" y="3810000"/>
            <a:ext cx="7543800" cy="1323439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 MANAJEMEN KEAMANAN </a:t>
            </a:r>
          </a:p>
          <a:p>
            <a:r>
              <a:rPr lang="en-US" sz="4000" dirty="0">
                <a:solidFill>
                  <a:schemeClr val="bg1"/>
                </a:solidFill>
              </a:rPr>
              <a:t> PANGAN SEKOLAH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/>
          <p:nvPr/>
        </p:nvGrpSpPr>
        <p:grpSpPr>
          <a:xfrm>
            <a:off x="173037" y="0"/>
            <a:ext cx="8742363" cy="1219200"/>
            <a:chOff x="-2329" y="0"/>
            <a:chExt cx="8742363" cy="1219200"/>
          </a:xfrm>
        </p:grpSpPr>
        <p:pic>
          <p:nvPicPr>
            <p:cNvPr id="15" name="Picture 308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2329" y="0"/>
              <a:ext cx="1198563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15"/>
            <p:cNvGrpSpPr/>
            <p:nvPr/>
          </p:nvGrpSpPr>
          <p:grpSpPr>
            <a:xfrm>
              <a:off x="2096300" y="76200"/>
              <a:ext cx="6643734" cy="1010813"/>
              <a:chOff x="1757688" y="796278"/>
              <a:chExt cx="5472684" cy="749363"/>
            </a:xfrm>
          </p:grpSpPr>
          <p:sp>
            <p:nvSpPr>
              <p:cNvPr id="18" name="Pentagon 17"/>
              <p:cNvSpPr/>
              <p:nvPr/>
            </p:nvSpPr>
            <p:spPr>
              <a:xfrm rot="10800000">
                <a:off x="1757688" y="796278"/>
                <a:ext cx="5472684" cy="729613"/>
              </a:xfrm>
              <a:prstGeom prst="homePlat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9" name="Pentagon 4"/>
              <p:cNvSpPr/>
              <p:nvPr/>
            </p:nvSpPr>
            <p:spPr>
              <a:xfrm>
                <a:off x="1940093" y="816028"/>
                <a:ext cx="5290278" cy="72961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21739" tIns="76200" rIns="142240" bIns="76200" numCol="1" spcCol="1270" anchor="ctr" anchorCtr="0">
                <a:noAutofit/>
              </a:bodyPr>
              <a:lstStyle/>
              <a:p>
                <a:pPr lvl="0" algn="ctr" defTabSz="889000"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id-ID" sz="2400" b="1" kern="1200" dirty="0"/>
                  <a:t>PERAN ANGGOTA KOMUNITAS SEKOLAH DALAM PENJAMINAN KEAMANAN PANGAN</a:t>
                </a:r>
                <a:endParaRPr lang="id-ID" sz="2400" kern="1200" dirty="0"/>
              </a:p>
            </p:txBody>
          </p:sp>
        </p:grpSp>
        <p:sp>
          <p:nvSpPr>
            <p:cNvPr id="17" name="Rounded Rectangle 16"/>
            <p:cNvSpPr/>
            <p:nvPr/>
          </p:nvSpPr>
          <p:spPr>
            <a:xfrm>
              <a:off x="1524796" y="246857"/>
              <a:ext cx="714380" cy="714380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4000" b="1" dirty="0"/>
                <a:t>2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51520" y="1656184"/>
            <a:ext cx="8640960" cy="5157192"/>
            <a:chOff x="251520" y="1729937"/>
            <a:chExt cx="8640960" cy="5157192"/>
          </a:xfrm>
        </p:grpSpPr>
        <p:graphicFrame>
          <p:nvGraphicFramePr>
            <p:cNvPr id="12" name="Diagram 11"/>
            <p:cNvGraphicFramePr/>
            <p:nvPr>
              <p:extLst>
                <p:ext uri="{D42A27DB-BD31-4B8C-83A1-F6EECF244321}">
                  <p14:modId xmlns:p14="http://schemas.microsoft.com/office/powerpoint/2010/main" val="1498941507"/>
                </p:ext>
              </p:extLst>
            </p:nvPr>
          </p:nvGraphicFramePr>
          <p:xfrm>
            <a:off x="251520" y="1729937"/>
            <a:ext cx="8064896" cy="515719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pic>
          <p:nvPicPr>
            <p:cNvPr id="3074" name="Picture 2" descr="C:\Users\Thoshiba\Documents\BPOM - WPR Mei 2013\dokter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560512" y="5115657"/>
              <a:ext cx="1331968" cy="1582832"/>
            </a:xfrm>
            <a:prstGeom prst="rect">
              <a:avLst/>
            </a:prstGeom>
            <a:noFill/>
            <a:ln>
              <a:solidFill>
                <a:schemeClr val="accent4"/>
              </a:solidFill>
            </a:ln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/>
          <p:nvPr/>
        </p:nvGrpSpPr>
        <p:grpSpPr>
          <a:xfrm>
            <a:off x="173037" y="0"/>
            <a:ext cx="8742363" cy="1219200"/>
            <a:chOff x="-2329" y="0"/>
            <a:chExt cx="8742363" cy="1219200"/>
          </a:xfrm>
        </p:grpSpPr>
        <p:pic>
          <p:nvPicPr>
            <p:cNvPr id="15" name="Picture 308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2329" y="0"/>
              <a:ext cx="1198563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15"/>
            <p:cNvGrpSpPr/>
            <p:nvPr/>
          </p:nvGrpSpPr>
          <p:grpSpPr>
            <a:xfrm>
              <a:off x="2082882" y="76201"/>
              <a:ext cx="6657152" cy="984172"/>
              <a:chOff x="1746635" y="796279"/>
              <a:chExt cx="5483737" cy="729613"/>
            </a:xfrm>
          </p:grpSpPr>
          <p:sp>
            <p:nvSpPr>
              <p:cNvPr id="18" name="Pentagon 17"/>
              <p:cNvSpPr/>
              <p:nvPr/>
            </p:nvSpPr>
            <p:spPr>
              <a:xfrm rot="10800000">
                <a:off x="1746635" y="796279"/>
                <a:ext cx="5472684" cy="729613"/>
              </a:xfrm>
              <a:prstGeom prst="homePlat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9" name="Pentagon 4"/>
              <p:cNvSpPr/>
              <p:nvPr/>
            </p:nvSpPr>
            <p:spPr>
              <a:xfrm>
                <a:off x="1940094" y="796279"/>
                <a:ext cx="5290278" cy="72961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21739" tIns="76200" rIns="142240" bIns="76200" numCol="1" spcCol="1270" anchor="ctr" anchorCtr="0">
                <a:noAutofit/>
              </a:bodyPr>
              <a:lstStyle/>
              <a:p>
                <a:pPr lvl="0" algn="ctr" defTabSz="889000"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id-ID" sz="2400" b="1" kern="1200" dirty="0"/>
                  <a:t>PERAN ANGGOTA KOMUNITAS SEKOLAH DALAM PENJAMINAN KEAMANAN PANGAN</a:t>
                </a:r>
                <a:endParaRPr lang="id-ID" sz="2400" kern="1200" dirty="0"/>
              </a:p>
            </p:txBody>
          </p:sp>
        </p:grpSp>
        <p:sp>
          <p:nvSpPr>
            <p:cNvPr id="17" name="Rounded Rectangle 16"/>
            <p:cNvSpPr/>
            <p:nvPr/>
          </p:nvSpPr>
          <p:spPr>
            <a:xfrm>
              <a:off x="1511378" y="220217"/>
              <a:ext cx="714380" cy="714380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4000" b="1" dirty="0"/>
                <a:t>2</a:t>
              </a:r>
            </a:p>
          </p:txBody>
        </p:sp>
      </p:grp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2238430140"/>
              </p:ext>
            </p:extLst>
          </p:nvPr>
        </p:nvGraphicFramePr>
        <p:xfrm>
          <a:off x="251520" y="1749797"/>
          <a:ext cx="8023884" cy="4919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098" name="Picture 2" descr="C:\Users\Thoshiba\Documents\BPOM - WPR Mei 2013\penjaja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30452" y="5189028"/>
            <a:ext cx="1440000" cy="1552340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/>
          <p:nvPr/>
        </p:nvGrpSpPr>
        <p:grpSpPr>
          <a:xfrm>
            <a:off x="173037" y="0"/>
            <a:ext cx="8742364" cy="1219200"/>
            <a:chOff x="-2329" y="0"/>
            <a:chExt cx="8742364" cy="1219200"/>
          </a:xfrm>
        </p:grpSpPr>
        <p:pic>
          <p:nvPicPr>
            <p:cNvPr id="15" name="Picture 308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2329" y="0"/>
              <a:ext cx="1198563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15"/>
            <p:cNvGrpSpPr/>
            <p:nvPr/>
          </p:nvGrpSpPr>
          <p:grpSpPr>
            <a:xfrm>
              <a:off x="2096301" y="76201"/>
              <a:ext cx="6643734" cy="984172"/>
              <a:chOff x="1757689" y="796279"/>
              <a:chExt cx="5472684" cy="729613"/>
            </a:xfrm>
          </p:grpSpPr>
          <p:sp>
            <p:nvSpPr>
              <p:cNvPr id="18" name="Pentagon 17"/>
              <p:cNvSpPr/>
              <p:nvPr/>
            </p:nvSpPr>
            <p:spPr>
              <a:xfrm rot="10800000">
                <a:off x="1757689" y="796279"/>
                <a:ext cx="5472684" cy="729613"/>
              </a:xfrm>
              <a:prstGeom prst="homePlat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9" name="Pentagon 4"/>
              <p:cNvSpPr/>
              <p:nvPr/>
            </p:nvSpPr>
            <p:spPr>
              <a:xfrm>
                <a:off x="1940094" y="796279"/>
                <a:ext cx="5290278" cy="72961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21739" tIns="76200" rIns="142240" bIns="76200" numCol="1" spcCol="1270" anchor="ctr" anchorCtr="0">
                <a:noAutofit/>
              </a:bodyPr>
              <a:lstStyle/>
              <a:p>
                <a:pPr lvl="0" algn="ctr" defTabSz="889000"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id-ID" sz="2400" b="1" kern="1200" dirty="0"/>
                  <a:t>PERAN ANGGOTA KOMUNITAS SEKOLAH DALAM PENJAMINAN KEAMANAN PANGAN</a:t>
                </a:r>
                <a:endParaRPr lang="id-ID" sz="2400" kern="1200" dirty="0"/>
              </a:p>
            </p:txBody>
          </p:sp>
        </p:grpSp>
        <p:sp>
          <p:nvSpPr>
            <p:cNvPr id="17" name="Rounded Rectangle 16"/>
            <p:cNvSpPr/>
            <p:nvPr/>
          </p:nvSpPr>
          <p:spPr>
            <a:xfrm>
              <a:off x="1524796" y="220217"/>
              <a:ext cx="714380" cy="714380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4000" b="1" dirty="0"/>
                <a:t>2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57200" y="1524000"/>
            <a:ext cx="8222595" cy="4795407"/>
            <a:chOff x="580564" y="1873953"/>
            <a:chExt cx="8222595" cy="4795407"/>
          </a:xfrm>
        </p:grpSpPr>
        <p:graphicFrame>
          <p:nvGraphicFramePr>
            <p:cNvPr id="12" name="Diagram 11"/>
            <p:cNvGraphicFramePr/>
            <p:nvPr/>
          </p:nvGraphicFramePr>
          <p:xfrm>
            <a:off x="580564" y="1873953"/>
            <a:ext cx="7128792" cy="4507375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pic>
          <p:nvPicPr>
            <p:cNvPr id="5122" name="Picture 2" descr="C:\Users\Thoshiba\Documents\BPOM - WPR Mei 2013\ortu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236296" y="4980260"/>
              <a:ext cx="1566863" cy="1689100"/>
            </a:xfrm>
            <a:prstGeom prst="rect">
              <a:avLst/>
            </a:prstGeom>
            <a:noFill/>
            <a:ln>
              <a:solidFill>
                <a:schemeClr val="accent6"/>
              </a:solidFill>
            </a:ln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 9"/>
          <p:cNvGraphicFramePr/>
          <p:nvPr/>
        </p:nvGraphicFramePr>
        <p:xfrm>
          <a:off x="1486000" y="2133600"/>
          <a:ext cx="7200800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6" name="Group 15"/>
          <p:cNvGrpSpPr/>
          <p:nvPr/>
        </p:nvGrpSpPr>
        <p:grpSpPr>
          <a:xfrm>
            <a:off x="1609405" y="787785"/>
            <a:ext cx="7072362" cy="1041015"/>
            <a:chOff x="1357290" y="371761"/>
            <a:chExt cx="7072362" cy="1041015"/>
          </a:xfrm>
        </p:grpSpPr>
        <p:grpSp>
          <p:nvGrpSpPr>
            <p:cNvPr id="18" name="Group 4"/>
            <p:cNvGrpSpPr/>
            <p:nvPr/>
          </p:nvGrpSpPr>
          <p:grpSpPr>
            <a:xfrm>
              <a:off x="1928794" y="371761"/>
              <a:ext cx="6500858" cy="1041015"/>
              <a:chOff x="1560861" y="1898174"/>
              <a:chExt cx="5472684" cy="729613"/>
            </a:xfrm>
          </p:grpSpPr>
          <p:sp>
            <p:nvSpPr>
              <p:cNvPr id="20" name="Pentagon 19"/>
              <p:cNvSpPr/>
              <p:nvPr/>
            </p:nvSpPr>
            <p:spPr>
              <a:xfrm rot="10800000">
                <a:off x="1560861" y="1898174"/>
                <a:ext cx="5472684" cy="729613"/>
              </a:xfrm>
              <a:prstGeom prst="homePlat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1" name="Pentagon 4"/>
              <p:cNvSpPr/>
              <p:nvPr/>
            </p:nvSpPr>
            <p:spPr>
              <a:xfrm rot="21600000">
                <a:off x="1743267" y="1898174"/>
                <a:ext cx="5290278" cy="72961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21739" tIns="76200" rIns="142240" bIns="7620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id-ID" sz="2800" b="1" kern="1200" dirty="0"/>
                  <a:t>PEMBENTUKAN TIM KEAMANAN PANGAN SEKOLAH</a:t>
                </a:r>
                <a:endParaRPr lang="id-ID" sz="2800" kern="1200" dirty="0"/>
              </a:p>
            </p:txBody>
          </p:sp>
        </p:grpSp>
        <p:sp>
          <p:nvSpPr>
            <p:cNvPr id="19" name="Rounded Rectangle 18"/>
            <p:cNvSpPr/>
            <p:nvPr/>
          </p:nvSpPr>
          <p:spPr>
            <a:xfrm>
              <a:off x="1357290" y="500042"/>
              <a:ext cx="714380" cy="714380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4000" b="1" dirty="0"/>
                <a:t>3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5437557"/>
              </p:ext>
            </p:extLst>
          </p:nvPr>
        </p:nvGraphicFramePr>
        <p:xfrm>
          <a:off x="831776" y="1885256"/>
          <a:ext cx="7931224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1690638" y="787785"/>
            <a:ext cx="7072362" cy="1041015"/>
            <a:chOff x="1357290" y="371761"/>
            <a:chExt cx="7072362" cy="1041015"/>
          </a:xfrm>
        </p:grpSpPr>
        <p:grpSp>
          <p:nvGrpSpPr>
            <p:cNvPr id="12" name="Group 4"/>
            <p:cNvGrpSpPr/>
            <p:nvPr/>
          </p:nvGrpSpPr>
          <p:grpSpPr>
            <a:xfrm>
              <a:off x="1928794" y="371761"/>
              <a:ext cx="6500858" cy="1041015"/>
              <a:chOff x="1560861" y="1898174"/>
              <a:chExt cx="5472684" cy="729613"/>
            </a:xfrm>
          </p:grpSpPr>
          <p:sp>
            <p:nvSpPr>
              <p:cNvPr id="14" name="Pentagon 13"/>
              <p:cNvSpPr/>
              <p:nvPr/>
            </p:nvSpPr>
            <p:spPr>
              <a:xfrm rot="10800000">
                <a:off x="1560861" y="1898174"/>
                <a:ext cx="5472684" cy="729613"/>
              </a:xfrm>
              <a:prstGeom prst="homePlat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5" name="Pentagon 4"/>
              <p:cNvSpPr/>
              <p:nvPr/>
            </p:nvSpPr>
            <p:spPr>
              <a:xfrm rot="21600000">
                <a:off x="1743267" y="1898174"/>
                <a:ext cx="5290278" cy="72961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21739" tIns="76200" rIns="142240" bIns="7620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id-ID" sz="2800" b="1" kern="1200" dirty="0"/>
                  <a:t>PEMBENTUKAN TIM KEAMANAN PANGAN SEKOLAH</a:t>
                </a:r>
                <a:endParaRPr lang="id-ID" sz="2800" kern="1200" dirty="0"/>
              </a:p>
            </p:txBody>
          </p:sp>
        </p:grpSp>
        <p:sp>
          <p:nvSpPr>
            <p:cNvPr id="13" name="Rounded Rectangle 12"/>
            <p:cNvSpPr/>
            <p:nvPr/>
          </p:nvSpPr>
          <p:spPr>
            <a:xfrm>
              <a:off x="1357290" y="500042"/>
              <a:ext cx="714380" cy="714380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4000" b="1" dirty="0"/>
                <a:t>3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5437557"/>
              </p:ext>
            </p:extLst>
          </p:nvPr>
        </p:nvGraphicFramePr>
        <p:xfrm>
          <a:off x="762000" y="1885256"/>
          <a:ext cx="7931224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1600200" y="787785"/>
            <a:ext cx="7072362" cy="1041015"/>
            <a:chOff x="1357290" y="371761"/>
            <a:chExt cx="7072362" cy="1041015"/>
          </a:xfrm>
        </p:grpSpPr>
        <p:grpSp>
          <p:nvGrpSpPr>
            <p:cNvPr id="12" name="Group 4"/>
            <p:cNvGrpSpPr/>
            <p:nvPr/>
          </p:nvGrpSpPr>
          <p:grpSpPr>
            <a:xfrm>
              <a:off x="1928794" y="371761"/>
              <a:ext cx="6500858" cy="1041015"/>
              <a:chOff x="1560861" y="1898174"/>
              <a:chExt cx="5472684" cy="729613"/>
            </a:xfrm>
          </p:grpSpPr>
          <p:sp>
            <p:nvSpPr>
              <p:cNvPr id="14" name="Pentagon 13"/>
              <p:cNvSpPr/>
              <p:nvPr/>
            </p:nvSpPr>
            <p:spPr>
              <a:xfrm rot="10800000">
                <a:off x="1560861" y="1898174"/>
                <a:ext cx="5472684" cy="729613"/>
              </a:xfrm>
              <a:prstGeom prst="homePlat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5" name="Pentagon 4"/>
              <p:cNvSpPr/>
              <p:nvPr/>
            </p:nvSpPr>
            <p:spPr>
              <a:xfrm rot="21600000">
                <a:off x="1743267" y="1898174"/>
                <a:ext cx="5290278" cy="72961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21739" tIns="76200" rIns="142240" bIns="7620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id-ID" sz="2800" b="1" kern="1200" dirty="0"/>
                  <a:t>PEMBENTUKAN TIM KEAMANAN PANGAN SEKOLAH</a:t>
                </a:r>
                <a:endParaRPr lang="id-ID" sz="2800" kern="1200" dirty="0"/>
              </a:p>
            </p:txBody>
          </p:sp>
        </p:grpSp>
        <p:sp>
          <p:nvSpPr>
            <p:cNvPr id="13" name="Rounded Rectangle 12"/>
            <p:cNvSpPr/>
            <p:nvPr/>
          </p:nvSpPr>
          <p:spPr>
            <a:xfrm>
              <a:off x="1357290" y="500042"/>
              <a:ext cx="714380" cy="714380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4000" b="1" dirty="0"/>
                <a:t>3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5437557"/>
              </p:ext>
            </p:extLst>
          </p:nvPr>
        </p:nvGraphicFramePr>
        <p:xfrm>
          <a:off x="838200" y="1828800"/>
          <a:ext cx="7931224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1685605" y="787785"/>
            <a:ext cx="7072362" cy="1041015"/>
            <a:chOff x="1357290" y="371761"/>
            <a:chExt cx="7072362" cy="1041015"/>
          </a:xfrm>
        </p:grpSpPr>
        <p:grpSp>
          <p:nvGrpSpPr>
            <p:cNvPr id="3" name="Group 4"/>
            <p:cNvGrpSpPr/>
            <p:nvPr/>
          </p:nvGrpSpPr>
          <p:grpSpPr>
            <a:xfrm>
              <a:off x="1928794" y="371761"/>
              <a:ext cx="6500858" cy="1041015"/>
              <a:chOff x="1560861" y="1898174"/>
              <a:chExt cx="5472684" cy="729613"/>
            </a:xfrm>
          </p:grpSpPr>
          <p:sp>
            <p:nvSpPr>
              <p:cNvPr id="6" name="Pentagon 5"/>
              <p:cNvSpPr/>
              <p:nvPr/>
            </p:nvSpPr>
            <p:spPr>
              <a:xfrm rot="10800000">
                <a:off x="1560861" y="1898174"/>
                <a:ext cx="5472684" cy="729613"/>
              </a:xfrm>
              <a:prstGeom prst="homePlat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" name="Pentagon 4"/>
              <p:cNvSpPr/>
              <p:nvPr/>
            </p:nvSpPr>
            <p:spPr>
              <a:xfrm rot="21600000">
                <a:off x="1743267" y="1898174"/>
                <a:ext cx="5290278" cy="72961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21739" tIns="76200" rIns="142240" bIns="7620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id-ID" sz="2800" b="1" kern="1200" dirty="0"/>
                  <a:t>PEMBENTUKAN TIM KEAMANAN PANGAN SEKOLAH</a:t>
                </a:r>
                <a:endParaRPr lang="id-ID" sz="2800" kern="1200" dirty="0"/>
              </a:p>
            </p:txBody>
          </p:sp>
        </p:grpSp>
        <p:sp>
          <p:nvSpPr>
            <p:cNvPr id="8" name="Rounded Rectangle 7"/>
            <p:cNvSpPr/>
            <p:nvPr/>
          </p:nvSpPr>
          <p:spPr>
            <a:xfrm>
              <a:off x="1357290" y="500042"/>
              <a:ext cx="714380" cy="714380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4000" b="1" dirty="0"/>
                <a:t>3</a:t>
              </a:r>
            </a:p>
          </p:txBody>
        </p:sp>
      </p:grpSp>
      <p:pic>
        <p:nvPicPr>
          <p:cNvPr id="10" name="Picture 5" descr="http://klubpompi.pom.go.id/v4/images/pompi_cp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9800" y="4447597"/>
            <a:ext cx="1656184" cy="218180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/>
          <p:nvPr/>
        </p:nvGrpSpPr>
        <p:grpSpPr>
          <a:xfrm>
            <a:off x="1762076" y="744488"/>
            <a:ext cx="7000924" cy="984172"/>
            <a:chOff x="1428728" y="332656"/>
            <a:chExt cx="7000924" cy="984172"/>
          </a:xfrm>
        </p:grpSpPr>
        <p:grpSp>
          <p:nvGrpSpPr>
            <p:cNvPr id="3" name="Group 6"/>
            <p:cNvGrpSpPr/>
            <p:nvPr/>
          </p:nvGrpSpPr>
          <p:grpSpPr>
            <a:xfrm>
              <a:off x="2000232" y="332656"/>
              <a:ext cx="6429420" cy="984172"/>
              <a:chOff x="1560861" y="2845583"/>
              <a:chExt cx="5472684" cy="729613"/>
            </a:xfrm>
          </p:grpSpPr>
          <p:sp>
            <p:nvSpPr>
              <p:cNvPr id="9" name="Pentagon 8"/>
              <p:cNvSpPr/>
              <p:nvPr/>
            </p:nvSpPr>
            <p:spPr>
              <a:xfrm rot="10800000">
                <a:off x="1560861" y="2845583"/>
                <a:ext cx="5472684" cy="729613"/>
              </a:xfrm>
              <a:prstGeom prst="homePlat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0" name="Pentagon 4"/>
              <p:cNvSpPr/>
              <p:nvPr/>
            </p:nvSpPr>
            <p:spPr>
              <a:xfrm rot="21600000">
                <a:off x="1743267" y="2845583"/>
                <a:ext cx="5290278" cy="72961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21739" tIns="76200" rIns="142240" bIns="76200" numCol="1" spcCol="1270" anchor="ctr" anchorCtr="0">
                <a:noAutofit/>
              </a:bodyPr>
              <a:lstStyle/>
              <a:p>
                <a:pPr lvl="0" algn="ctr" defTabSz="889000"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id-ID" sz="2800" b="1" kern="1200" dirty="0"/>
                  <a:t>MANAJEMEN KEAMANAN PANGAN SEKOLAH (MKPS) </a:t>
                </a:r>
                <a:endParaRPr lang="id-ID" sz="2800" kern="1200" dirty="0"/>
              </a:p>
            </p:txBody>
          </p:sp>
        </p:grpSp>
        <p:sp>
          <p:nvSpPr>
            <p:cNvPr id="8" name="Rounded Rectangle 7"/>
            <p:cNvSpPr/>
            <p:nvPr/>
          </p:nvSpPr>
          <p:spPr>
            <a:xfrm>
              <a:off x="1428728" y="428604"/>
              <a:ext cx="714380" cy="714380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4000" b="1" dirty="0"/>
                <a:t>4</a:t>
              </a:r>
            </a:p>
          </p:txBody>
        </p:sp>
      </p:grpSp>
      <p:graphicFrame>
        <p:nvGraphicFramePr>
          <p:cNvPr id="11" name="Diagram 10"/>
          <p:cNvGraphicFramePr/>
          <p:nvPr/>
        </p:nvGraphicFramePr>
        <p:xfrm>
          <a:off x="1685256" y="1865288"/>
          <a:ext cx="6696744" cy="4840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538" y="1802838"/>
            <a:ext cx="1659918" cy="379049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05497" y="1996171"/>
            <a:ext cx="1633750" cy="32480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 9"/>
          <p:cNvGraphicFramePr/>
          <p:nvPr/>
        </p:nvGraphicFramePr>
        <p:xfrm>
          <a:off x="1331640" y="1813272"/>
          <a:ext cx="7992888" cy="4784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Diagram 11"/>
          <p:cNvGraphicFramePr/>
          <p:nvPr/>
        </p:nvGraphicFramePr>
        <p:xfrm>
          <a:off x="35496" y="2173312"/>
          <a:ext cx="216024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152400" y="0"/>
            <a:ext cx="8763000" cy="1219200"/>
            <a:chOff x="152400" y="0"/>
            <a:chExt cx="8763000" cy="1219200"/>
          </a:xfrm>
        </p:grpSpPr>
        <p:pic>
          <p:nvPicPr>
            <p:cNvPr id="14" name="Picture 3080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152400" y="0"/>
              <a:ext cx="1198563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5" name="Group 14"/>
            <p:cNvGrpSpPr/>
            <p:nvPr/>
          </p:nvGrpSpPr>
          <p:grpSpPr>
            <a:xfrm>
              <a:off x="2485980" y="76202"/>
              <a:ext cx="6429420" cy="984173"/>
              <a:chOff x="1974327" y="2655457"/>
              <a:chExt cx="5472684" cy="729613"/>
            </a:xfrm>
          </p:grpSpPr>
          <p:sp>
            <p:nvSpPr>
              <p:cNvPr id="17" name="Pentagon 16"/>
              <p:cNvSpPr/>
              <p:nvPr/>
            </p:nvSpPr>
            <p:spPr>
              <a:xfrm rot="10800000">
                <a:off x="1974327" y="2655457"/>
                <a:ext cx="5472684" cy="729613"/>
              </a:xfrm>
              <a:prstGeom prst="homePlat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8" name="Pentagon 4"/>
              <p:cNvSpPr/>
              <p:nvPr/>
            </p:nvSpPr>
            <p:spPr>
              <a:xfrm>
                <a:off x="2156733" y="2655457"/>
                <a:ext cx="5290278" cy="72961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21739" tIns="76200" rIns="142240" bIns="76200" numCol="1" spcCol="1270" anchor="ctr" anchorCtr="0">
                <a:noAutofit/>
              </a:bodyPr>
              <a:lstStyle/>
              <a:p>
                <a:pPr lvl="0" algn="ctr" defTabSz="889000"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id-ID" sz="2800" b="1" kern="1200" dirty="0"/>
                  <a:t>MANAJEMEN KEAMANAN PANGAN SEKOLAH (MKPS)</a:t>
                </a:r>
                <a:endParaRPr lang="id-ID" sz="2800" kern="1200" dirty="0"/>
              </a:p>
            </p:txBody>
          </p:sp>
        </p:grpSp>
        <p:sp>
          <p:nvSpPr>
            <p:cNvPr id="16" name="Rounded Rectangle 15"/>
            <p:cNvSpPr/>
            <p:nvPr/>
          </p:nvSpPr>
          <p:spPr>
            <a:xfrm>
              <a:off x="1914476" y="172149"/>
              <a:ext cx="714380" cy="714380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4000" b="1" dirty="0"/>
                <a:t>4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11"/>
          <p:cNvGraphicFramePr/>
          <p:nvPr/>
        </p:nvGraphicFramePr>
        <p:xfrm>
          <a:off x="35496" y="2173312"/>
          <a:ext cx="216024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Diagram 10"/>
          <p:cNvGraphicFramePr/>
          <p:nvPr/>
        </p:nvGraphicFramePr>
        <p:xfrm>
          <a:off x="1259632" y="2204864"/>
          <a:ext cx="7740352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152400" y="0"/>
            <a:ext cx="8763000" cy="1219200"/>
            <a:chOff x="152400" y="0"/>
            <a:chExt cx="8763000" cy="1219200"/>
          </a:xfrm>
        </p:grpSpPr>
        <p:pic>
          <p:nvPicPr>
            <p:cNvPr id="14" name="Picture 3080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152400" y="0"/>
              <a:ext cx="1198563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5" name="Group 14"/>
            <p:cNvGrpSpPr/>
            <p:nvPr/>
          </p:nvGrpSpPr>
          <p:grpSpPr>
            <a:xfrm>
              <a:off x="2485980" y="76199"/>
              <a:ext cx="6429420" cy="984173"/>
              <a:chOff x="1974327" y="2655461"/>
              <a:chExt cx="5472684" cy="729614"/>
            </a:xfrm>
          </p:grpSpPr>
          <p:sp>
            <p:nvSpPr>
              <p:cNvPr id="17" name="Pentagon 16"/>
              <p:cNvSpPr/>
              <p:nvPr/>
            </p:nvSpPr>
            <p:spPr>
              <a:xfrm rot="10800000">
                <a:off x="1974327" y="2655461"/>
                <a:ext cx="5472684" cy="729613"/>
              </a:xfrm>
              <a:prstGeom prst="homePlat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8" name="Pentagon 4"/>
              <p:cNvSpPr/>
              <p:nvPr/>
            </p:nvSpPr>
            <p:spPr>
              <a:xfrm>
                <a:off x="2156733" y="2655462"/>
                <a:ext cx="5290278" cy="72961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21739" tIns="76200" rIns="142240" bIns="76200" numCol="1" spcCol="1270" anchor="ctr" anchorCtr="0">
                <a:noAutofit/>
              </a:bodyPr>
              <a:lstStyle/>
              <a:p>
                <a:pPr lvl="0" algn="ctr" defTabSz="889000"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id-ID" sz="2800" b="1" kern="1200" dirty="0"/>
                  <a:t>MANAJEMEN KEAMANAN PANGAN SEKOLAH (MKPS)</a:t>
                </a:r>
                <a:endParaRPr lang="id-ID" sz="2800" kern="1200" dirty="0"/>
              </a:p>
            </p:txBody>
          </p:sp>
        </p:grpSp>
        <p:sp>
          <p:nvSpPr>
            <p:cNvPr id="16" name="Rounded Rectangle 15"/>
            <p:cNvSpPr/>
            <p:nvPr/>
          </p:nvSpPr>
          <p:spPr>
            <a:xfrm>
              <a:off x="1914476" y="172149"/>
              <a:ext cx="714380" cy="714380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4000" b="1" dirty="0"/>
                <a:t>4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AGENDA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7428648"/>
              </p:ext>
            </p:extLst>
          </p:nvPr>
        </p:nvGraphicFramePr>
        <p:xfrm>
          <a:off x="762000" y="1143000"/>
          <a:ext cx="82296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Content Placeholder 3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1832139"/>
              </p:ext>
            </p:extLst>
          </p:nvPr>
        </p:nvGraphicFramePr>
        <p:xfrm>
          <a:off x="228600" y="1524000"/>
          <a:ext cx="8676456" cy="52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" name="Group 8"/>
          <p:cNvGrpSpPr/>
          <p:nvPr/>
        </p:nvGrpSpPr>
        <p:grpSpPr>
          <a:xfrm>
            <a:off x="152400" y="0"/>
            <a:ext cx="8763000" cy="1219200"/>
            <a:chOff x="33957" y="0"/>
            <a:chExt cx="8763000" cy="1219200"/>
          </a:xfrm>
        </p:grpSpPr>
        <p:pic>
          <p:nvPicPr>
            <p:cNvPr id="10" name="Picture 3080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3957" y="0"/>
              <a:ext cx="1198563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14"/>
            <p:cNvGrpSpPr/>
            <p:nvPr/>
          </p:nvGrpSpPr>
          <p:grpSpPr>
            <a:xfrm>
              <a:off x="2367537" y="76199"/>
              <a:ext cx="6429420" cy="984174"/>
              <a:chOff x="1873509" y="2655455"/>
              <a:chExt cx="5472684" cy="729613"/>
            </a:xfrm>
          </p:grpSpPr>
          <p:sp>
            <p:nvSpPr>
              <p:cNvPr id="13" name="Pentagon 12"/>
              <p:cNvSpPr/>
              <p:nvPr/>
            </p:nvSpPr>
            <p:spPr>
              <a:xfrm rot="10800000">
                <a:off x="1873509" y="2655456"/>
                <a:ext cx="5472684" cy="729612"/>
              </a:xfrm>
              <a:prstGeom prst="homePlat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4" name="Pentagon 4"/>
              <p:cNvSpPr/>
              <p:nvPr/>
            </p:nvSpPr>
            <p:spPr>
              <a:xfrm>
                <a:off x="2055915" y="2655455"/>
                <a:ext cx="5290278" cy="72961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21739" tIns="76200" rIns="142240" bIns="76200" numCol="1" spcCol="1270" anchor="ctr" anchorCtr="0">
                <a:noAutofit/>
              </a:bodyPr>
              <a:lstStyle/>
              <a:p>
                <a:pPr lvl="0" algn="ctr" defTabSz="889000"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id-ID" sz="2800" b="1" kern="1200" dirty="0"/>
                  <a:t>MANAJEMEN KEAMANAN PANGAN SEKOLAH (MKPS)</a:t>
                </a:r>
                <a:endParaRPr lang="id-ID" sz="2800" kern="1200" dirty="0"/>
              </a:p>
            </p:txBody>
          </p:sp>
        </p:grpSp>
        <p:sp>
          <p:nvSpPr>
            <p:cNvPr id="12" name="Rounded Rectangle 11"/>
            <p:cNvSpPr/>
            <p:nvPr/>
          </p:nvSpPr>
          <p:spPr>
            <a:xfrm>
              <a:off x="1796033" y="172149"/>
              <a:ext cx="714380" cy="714380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4000" b="1" dirty="0"/>
                <a:t>4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roup 8"/>
          <p:cNvGrpSpPr/>
          <p:nvPr/>
        </p:nvGrpSpPr>
        <p:grpSpPr>
          <a:xfrm>
            <a:off x="173037" y="0"/>
            <a:ext cx="8742363" cy="1219200"/>
            <a:chOff x="54594" y="0"/>
            <a:chExt cx="8742363" cy="1219200"/>
          </a:xfrm>
        </p:grpSpPr>
        <p:pic>
          <p:nvPicPr>
            <p:cNvPr id="133" name="Picture 308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4594" y="0"/>
              <a:ext cx="1198563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34" name="Group 14"/>
            <p:cNvGrpSpPr/>
            <p:nvPr/>
          </p:nvGrpSpPr>
          <p:grpSpPr>
            <a:xfrm>
              <a:off x="2367537" y="76199"/>
              <a:ext cx="6429420" cy="984173"/>
              <a:chOff x="1873509" y="2655461"/>
              <a:chExt cx="5472684" cy="729614"/>
            </a:xfrm>
          </p:grpSpPr>
          <p:sp>
            <p:nvSpPr>
              <p:cNvPr id="136" name="Pentagon 135"/>
              <p:cNvSpPr/>
              <p:nvPr/>
            </p:nvSpPr>
            <p:spPr>
              <a:xfrm rot="10800000">
                <a:off x="1873509" y="2655462"/>
                <a:ext cx="5472684" cy="729613"/>
              </a:xfrm>
              <a:prstGeom prst="homePlat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37" name="Pentagon 4"/>
              <p:cNvSpPr/>
              <p:nvPr/>
            </p:nvSpPr>
            <p:spPr>
              <a:xfrm>
                <a:off x="2055915" y="2655461"/>
                <a:ext cx="5290278" cy="72961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21739" tIns="76200" rIns="142240" bIns="76200" numCol="1" spcCol="1270" anchor="ctr" anchorCtr="0">
                <a:noAutofit/>
              </a:bodyPr>
              <a:lstStyle/>
              <a:p>
                <a:pPr lvl="0" algn="ctr" defTabSz="889000"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id-ID" sz="2800" b="1" kern="1200" dirty="0"/>
                  <a:t>MANAJEMEN KEAMANAN PANGAN SEKOLAH (MKPS)</a:t>
                </a:r>
                <a:endParaRPr lang="id-ID" sz="2800" kern="1200" dirty="0"/>
              </a:p>
            </p:txBody>
          </p:sp>
        </p:grpSp>
        <p:sp>
          <p:nvSpPr>
            <p:cNvPr id="135" name="Rounded Rectangle 134"/>
            <p:cNvSpPr/>
            <p:nvPr/>
          </p:nvSpPr>
          <p:spPr>
            <a:xfrm>
              <a:off x="1796033" y="172149"/>
              <a:ext cx="714380" cy="714380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4000" b="1" dirty="0"/>
                <a:t>4</a:t>
              </a:r>
            </a:p>
          </p:txBody>
        </p:sp>
      </p:grpSp>
      <p:sp>
        <p:nvSpPr>
          <p:cNvPr id="138" name="TextBox 137"/>
          <p:cNvSpPr txBox="1"/>
          <p:nvPr/>
        </p:nvSpPr>
        <p:spPr>
          <a:xfrm>
            <a:off x="990600" y="5607496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800" b="1" dirty="0"/>
              <a:t>Pola Manajemen Keamanan Pangan di Sekolah 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2608" y="1143000"/>
            <a:ext cx="6965097" cy="4176464"/>
          </a:xfrm>
          <a:prstGeom prst="rect">
            <a:avLst/>
          </a:prstGeom>
          <a:solidFill>
            <a:srgbClr val="FFC000"/>
          </a:solidFill>
          <a:ln w="9525">
            <a:solidFill>
              <a:schemeClr val="accent6"/>
            </a:solidFill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8"/>
          <p:cNvGrpSpPr/>
          <p:nvPr/>
        </p:nvGrpSpPr>
        <p:grpSpPr>
          <a:xfrm>
            <a:off x="173037" y="0"/>
            <a:ext cx="8742363" cy="1219200"/>
            <a:chOff x="54594" y="0"/>
            <a:chExt cx="8742363" cy="1219200"/>
          </a:xfrm>
        </p:grpSpPr>
        <p:pic>
          <p:nvPicPr>
            <p:cNvPr id="17" name="Picture 308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4594" y="0"/>
              <a:ext cx="1198563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8" name="Group 14"/>
            <p:cNvGrpSpPr/>
            <p:nvPr/>
          </p:nvGrpSpPr>
          <p:grpSpPr>
            <a:xfrm>
              <a:off x="2367537" y="76199"/>
              <a:ext cx="6429420" cy="984173"/>
              <a:chOff x="1873509" y="2655461"/>
              <a:chExt cx="5472684" cy="729614"/>
            </a:xfrm>
          </p:grpSpPr>
          <p:sp>
            <p:nvSpPr>
              <p:cNvPr id="20" name="Pentagon 19"/>
              <p:cNvSpPr/>
              <p:nvPr/>
            </p:nvSpPr>
            <p:spPr>
              <a:xfrm rot="10800000">
                <a:off x="1873509" y="2655461"/>
                <a:ext cx="5472684" cy="729613"/>
              </a:xfrm>
              <a:prstGeom prst="homePlat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1" name="Pentagon 4"/>
              <p:cNvSpPr/>
              <p:nvPr/>
            </p:nvSpPr>
            <p:spPr>
              <a:xfrm>
                <a:off x="2055915" y="2655462"/>
                <a:ext cx="5290278" cy="72961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21739" tIns="76200" rIns="142240" bIns="76200" numCol="1" spcCol="1270" anchor="ctr" anchorCtr="0">
                <a:noAutofit/>
              </a:bodyPr>
              <a:lstStyle/>
              <a:p>
                <a:pPr lvl="0" algn="ctr" defTabSz="889000"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id-ID" sz="2800" b="1" kern="1200" dirty="0"/>
                  <a:t>MANAJEMEN KEAMANAN PANGAN SEKOLAH (MKPS)</a:t>
                </a:r>
                <a:endParaRPr lang="id-ID" sz="2800" kern="1200" dirty="0"/>
              </a:p>
            </p:txBody>
          </p:sp>
        </p:grpSp>
        <p:sp>
          <p:nvSpPr>
            <p:cNvPr id="19" name="Rounded Rectangle 18"/>
            <p:cNvSpPr/>
            <p:nvPr/>
          </p:nvSpPr>
          <p:spPr>
            <a:xfrm>
              <a:off x="1796033" y="172149"/>
              <a:ext cx="714380" cy="714380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4000" b="1" dirty="0"/>
                <a:t>4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81000" y="1425848"/>
            <a:ext cx="8064898" cy="4768304"/>
            <a:chOff x="755576" y="1685032"/>
            <a:chExt cx="8064898" cy="4768304"/>
          </a:xfrm>
        </p:grpSpPr>
        <p:graphicFrame>
          <p:nvGraphicFramePr>
            <p:cNvPr id="22" name="Diagram 21"/>
            <p:cNvGraphicFramePr/>
            <p:nvPr>
              <p:extLst>
                <p:ext uri="{D42A27DB-BD31-4B8C-83A1-F6EECF244321}">
                  <p14:modId xmlns:p14="http://schemas.microsoft.com/office/powerpoint/2010/main" val="873292271"/>
                </p:ext>
              </p:extLst>
            </p:nvPr>
          </p:nvGraphicFramePr>
          <p:xfrm>
            <a:off x="1259632" y="1685032"/>
            <a:ext cx="7560842" cy="440826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grpSp>
          <p:nvGrpSpPr>
            <p:cNvPr id="28" name="Group 27"/>
            <p:cNvGrpSpPr/>
            <p:nvPr/>
          </p:nvGrpSpPr>
          <p:grpSpPr>
            <a:xfrm>
              <a:off x="755576" y="3345271"/>
              <a:ext cx="3865865" cy="3108065"/>
              <a:chOff x="971600" y="3345271"/>
              <a:chExt cx="3865865" cy="3108065"/>
            </a:xfrm>
          </p:grpSpPr>
          <p:pic>
            <p:nvPicPr>
              <p:cNvPr id="25" name="Picture 2" descr="http://pompi.pom.go.id/v4/images/vita.png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3898817" y="3861048"/>
                <a:ext cx="938648" cy="2137357"/>
              </a:xfrm>
              <a:prstGeom prst="rect">
                <a:avLst/>
              </a:prstGeom>
              <a:noFill/>
            </p:spPr>
          </p:pic>
          <p:pic>
            <p:nvPicPr>
              <p:cNvPr id="26" name="Picture 2" descr="https://encrypted-tbn2.gstatic.com/images?q=tbn:ANd9GcRy9WITnU4s4L4KjJ763bB0dc9MQG7Wq54LcLULUgEz5-jP7p06Ow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971600" y="3345271"/>
                <a:ext cx="2427918" cy="3108065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180" y="3420388"/>
            <a:ext cx="1068278" cy="24394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568052"/>
            <a:ext cx="916305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196752"/>
            <a:ext cx="7344816" cy="2952328"/>
          </a:xfrm>
          <a:solidFill>
            <a:schemeClr val="accent1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3175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id-ID" sz="3200" b="1" dirty="0">
                <a:solidFill>
                  <a:srgbClr val="FFFF00"/>
                </a:solidFill>
              </a:rPr>
              <a:t> </a:t>
            </a:r>
            <a:r>
              <a:rPr lang="sv-SE" sz="3200" b="1" dirty="0">
                <a:solidFill>
                  <a:srgbClr val="FFFF00"/>
                </a:solidFill>
              </a:rPr>
              <a:t>FASILITATOR </a:t>
            </a:r>
            <a:br>
              <a:rPr lang="id-ID" sz="3200" b="1" dirty="0">
                <a:solidFill>
                  <a:srgbClr val="FFFF00"/>
                </a:solidFill>
              </a:rPr>
            </a:br>
            <a:r>
              <a:rPr lang="sv-SE" sz="3200" b="1" dirty="0">
                <a:solidFill>
                  <a:srgbClr val="FFFF00"/>
                </a:solidFill>
              </a:rPr>
              <a:t>KEAMANAN PANGAN SEKOLAH </a:t>
            </a:r>
            <a:endParaRPr lang="id-ID" sz="3200" dirty="0">
              <a:solidFill>
                <a:srgbClr val="FFFF00"/>
              </a:solidFill>
            </a:endParaRP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1B844C56-6715-4230-AC88-8F0CA24A044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Rounded Rectangle 18">
            <a:extLst>
              <a:ext uri="{FF2B5EF4-FFF2-40B4-BE49-F238E27FC236}">
                <a16:creationId xmlns:a16="http://schemas.microsoft.com/office/drawing/2014/main" id="{DEFF9F0F-F7CA-4253-B643-462EEB29B3B4}"/>
              </a:ext>
            </a:extLst>
          </p:cNvPr>
          <p:cNvSpPr/>
          <p:nvPr/>
        </p:nvSpPr>
        <p:spPr>
          <a:xfrm>
            <a:off x="2438400" y="2133600"/>
            <a:ext cx="685800" cy="53931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5</a:t>
            </a:r>
            <a:endParaRPr lang="id-ID" sz="4000" b="1" dirty="0"/>
          </a:p>
        </p:txBody>
      </p:sp>
    </p:spTree>
    <p:extLst>
      <p:ext uri="{BB962C8B-B14F-4D97-AF65-F5344CB8AC3E}">
        <p14:creationId xmlns:p14="http://schemas.microsoft.com/office/powerpoint/2010/main" val="794378505"/>
      </p:ext>
    </p:extLst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 10"/>
          <p:cNvGraphicFramePr/>
          <p:nvPr/>
        </p:nvGraphicFramePr>
        <p:xfrm>
          <a:off x="1752600" y="2362200"/>
          <a:ext cx="70866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2" name="Group 4"/>
          <p:cNvGrpSpPr/>
          <p:nvPr/>
        </p:nvGrpSpPr>
        <p:grpSpPr>
          <a:xfrm>
            <a:off x="228600" y="152400"/>
            <a:ext cx="8572528" cy="1295398"/>
            <a:chOff x="0" y="0"/>
            <a:chExt cx="8572528" cy="1295398"/>
          </a:xfrm>
        </p:grpSpPr>
        <p:pic>
          <p:nvPicPr>
            <p:cNvPr id="13" name="Picture 3080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0" y="0"/>
              <a:ext cx="1198563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4" name="Group 19"/>
            <p:cNvGrpSpPr/>
            <p:nvPr/>
          </p:nvGrpSpPr>
          <p:grpSpPr>
            <a:xfrm>
              <a:off x="1857356" y="228599"/>
              <a:ext cx="6715172" cy="1066799"/>
              <a:chOff x="1560861" y="-196648"/>
              <a:chExt cx="5472684" cy="1066799"/>
            </a:xfrm>
          </p:grpSpPr>
          <p:sp>
            <p:nvSpPr>
              <p:cNvPr id="16" name="Pentagon 15"/>
              <p:cNvSpPr/>
              <p:nvPr/>
            </p:nvSpPr>
            <p:spPr>
              <a:xfrm rot="10800000">
                <a:off x="1560861" y="-196648"/>
                <a:ext cx="5472684" cy="1066799"/>
              </a:xfrm>
              <a:prstGeom prst="homePlate">
                <a:avLst/>
              </a:prstGeom>
              <a:solidFill>
                <a:schemeClr val="accent3">
                  <a:lumMod val="50000"/>
                </a:schemeClr>
              </a:solidFill>
              <a:ln w="25400" cap="flat" cmpd="sng" algn="ctr">
                <a:solidFill>
                  <a:sysClr val="window" lastClr="FFFFFF">
                    <a:hueOff val="0"/>
                    <a:satOff val="0"/>
                    <a:lumOff val="0"/>
                    <a:alphaOff val="0"/>
                  </a:sysClr>
                </a:solidFill>
                <a:prstDash val="solid"/>
              </a:ln>
              <a:effectLst/>
            </p:spPr>
          </p:sp>
          <p:sp>
            <p:nvSpPr>
              <p:cNvPr id="17" name="Pentagon 4"/>
              <p:cNvSpPr/>
              <p:nvPr/>
            </p:nvSpPr>
            <p:spPr>
              <a:xfrm>
                <a:off x="1743267" y="-44247"/>
                <a:ext cx="5290278" cy="72961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spcFirstLastPara="0" vert="horz" wrap="square" lIns="321739" tIns="76200" rIns="142240" bIns="76200" numCol="1" spcCol="1270" anchor="ctr" anchorCtr="0">
                <a:noAutofit/>
              </a:bodyPr>
              <a:lstStyle/>
              <a:p>
                <a:pPr algn="ctr" defTabSz="889000">
                  <a:spcBef>
                    <a:spcPct val="0"/>
                  </a:spcBef>
                  <a:defRPr/>
                </a:pPr>
                <a:r>
                  <a:rPr lang="id-ID" sz="3200" b="1" dirty="0">
                    <a:solidFill>
                      <a:sysClr val="window" lastClr="FFFFFF"/>
                    </a:solidFill>
                  </a:rPr>
                  <a:t>Fasilitator</a:t>
                </a:r>
              </a:p>
              <a:p>
                <a:pPr algn="ctr" defTabSz="889000">
                  <a:spcBef>
                    <a:spcPct val="0"/>
                  </a:spcBef>
                  <a:defRPr/>
                </a:pPr>
                <a:r>
                  <a:rPr lang="id-ID" sz="3200" b="1" dirty="0">
                    <a:solidFill>
                      <a:sysClr val="window" lastClr="FFFFFF"/>
                    </a:solidFill>
                  </a:rPr>
                  <a:t>Keamanan Pangan Sekolah (KPS)</a:t>
                </a:r>
              </a:p>
            </p:txBody>
          </p:sp>
        </p:grpSp>
        <p:sp>
          <p:nvSpPr>
            <p:cNvPr id="15" name="Rounded Rectangle 14"/>
            <p:cNvSpPr/>
            <p:nvPr/>
          </p:nvSpPr>
          <p:spPr>
            <a:xfrm>
              <a:off x="1214414" y="428604"/>
              <a:ext cx="714380" cy="714380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5</a:t>
              </a:r>
              <a:endParaRPr kumimoji="0" lang="id-ID" sz="40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533400" y="2199382"/>
            <a:ext cx="31242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d-ID" sz="32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</a:rPr>
              <a:t>Siapa itu Fasilitator KPS?</a:t>
            </a:r>
            <a:endParaRPr lang="en-US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57400372"/>
      </p:ext>
    </p:extLst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228600" y="152400"/>
            <a:ext cx="8572528" cy="1295398"/>
            <a:chOff x="0" y="0"/>
            <a:chExt cx="8572528" cy="1295398"/>
          </a:xfrm>
        </p:grpSpPr>
        <p:pic>
          <p:nvPicPr>
            <p:cNvPr id="8" name="Picture 308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1198563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19"/>
            <p:cNvGrpSpPr/>
            <p:nvPr/>
          </p:nvGrpSpPr>
          <p:grpSpPr>
            <a:xfrm>
              <a:off x="1857356" y="228599"/>
              <a:ext cx="6715172" cy="1066799"/>
              <a:chOff x="1560861" y="-196648"/>
              <a:chExt cx="5472684" cy="1066799"/>
            </a:xfrm>
          </p:grpSpPr>
          <p:sp>
            <p:nvSpPr>
              <p:cNvPr id="11" name="Pentagon 10"/>
              <p:cNvSpPr/>
              <p:nvPr/>
            </p:nvSpPr>
            <p:spPr>
              <a:xfrm rot="10800000">
                <a:off x="1560861" y="-196648"/>
                <a:ext cx="5472684" cy="1066799"/>
              </a:xfrm>
              <a:prstGeom prst="homePlate">
                <a:avLst/>
              </a:prstGeom>
              <a:solidFill>
                <a:schemeClr val="tx2">
                  <a:lumMod val="50000"/>
                </a:schemeClr>
              </a:solidFill>
              <a:ln w="25400" cap="flat" cmpd="sng" algn="ctr">
                <a:solidFill>
                  <a:sysClr val="window" lastClr="FFFFFF">
                    <a:hueOff val="0"/>
                    <a:satOff val="0"/>
                    <a:lumOff val="0"/>
                    <a:alphaOff val="0"/>
                  </a:sysClr>
                </a:solidFill>
                <a:prstDash val="solid"/>
              </a:ln>
              <a:effectLst/>
            </p:spPr>
          </p:sp>
          <p:sp>
            <p:nvSpPr>
              <p:cNvPr id="12" name="Pentagon 4"/>
              <p:cNvSpPr/>
              <p:nvPr/>
            </p:nvSpPr>
            <p:spPr>
              <a:xfrm>
                <a:off x="1743267" y="-44247"/>
                <a:ext cx="5290278" cy="72961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spcFirstLastPara="0" vert="horz" wrap="square" lIns="321739" tIns="76200" rIns="142240" bIns="76200" numCol="1" spcCol="1270" anchor="ctr" anchorCtr="0">
                <a:noAutofit/>
              </a:bodyPr>
              <a:lstStyle/>
              <a:p>
                <a:pPr algn="ctr" defTabSz="889000">
                  <a:spcBef>
                    <a:spcPct val="0"/>
                  </a:spcBef>
                  <a:defRPr/>
                </a:pPr>
                <a:r>
                  <a:rPr lang="en-US" sz="2800" b="1" dirty="0" err="1">
                    <a:solidFill>
                      <a:sysClr val="window" lastClr="FFFFFF"/>
                    </a:solidFill>
                  </a:rPr>
                  <a:t>Siapa</a:t>
                </a:r>
                <a:r>
                  <a:rPr lang="en-US" sz="2800" b="1" dirty="0">
                    <a:solidFill>
                      <a:sysClr val="window" lastClr="FFFFFF"/>
                    </a:solidFill>
                  </a:rPr>
                  <a:t> </a:t>
                </a:r>
                <a:r>
                  <a:rPr lang="en-US" sz="2800" b="1" dirty="0" err="1">
                    <a:solidFill>
                      <a:sysClr val="window" lastClr="FFFFFF"/>
                    </a:solidFill>
                  </a:rPr>
                  <a:t>saja</a:t>
                </a:r>
                <a:r>
                  <a:rPr lang="en-US" sz="2800" b="1" dirty="0">
                    <a:solidFill>
                      <a:sysClr val="window" lastClr="FFFFFF"/>
                    </a:solidFill>
                  </a:rPr>
                  <a:t> yang </a:t>
                </a:r>
                <a:r>
                  <a:rPr lang="en-US" sz="2800" b="1" dirty="0" err="1">
                    <a:solidFill>
                      <a:sysClr val="window" lastClr="FFFFFF"/>
                    </a:solidFill>
                  </a:rPr>
                  <a:t>bisa</a:t>
                </a:r>
                <a:r>
                  <a:rPr lang="en-US" sz="2800" b="1" dirty="0">
                    <a:solidFill>
                      <a:sysClr val="window" lastClr="FFFFFF"/>
                    </a:solidFill>
                  </a:rPr>
                  <a:t> </a:t>
                </a:r>
                <a:r>
                  <a:rPr lang="en-US" sz="2800" b="1" dirty="0" err="1">
                    <a:solidFill>
                      <a:sysClr val="window" lastClr="FFFFFF"/>
                    </a:solidFill>
                  </a:rPr>
                  <a:t>menjadi</a:t>
                </a:r>
                <a:r>
                  <a:rPr lang="id-ID" sz="2800" b="1" dirty="0">
                    <a:solidFill>
                      <a:sysClr val="window" lastClr="FFFFFF"/>
                    </a:solidFill>
                  </a:rPr>
                  <a:t> Fasilitator</a:t>
                </a:r>
              </a:p>
              <a:p>
                <a:pPr algn="ctr" defTabSz="889000">
                  <a:spcBef>
                    <a:spcPct val="0"/>
                  </a:spcBef>
                  <a:defRPr/>
                </a:pPr>
                <a:r>
                  <a:rPr lang="id-ID" sz="2800" b="1" dirty="0">
                    <a:solidFill>
                      <a:sysClr val="window" lastClr="FFFFFF"/>
                    </a:solidFill>
                  </a:rPr>
                  <a:t>Keamanan Pangan Sekolah?</a:t>
                </a:r>
              </a:p>
            </p:txBody>
          </p:sp>
        </p:grpSp>
        <p:sp>
          <p:nvSpPr>
            <p:cNvPr id="10" name="Rounded Rectangle 9"/>
            <p:cNvSpPr/>
            <p:nvPr/>
          </p:nvSpPr>
          <p:spPr>
            <a:xfrm>
              <a:off x="1214414" y="428604"/>
              <a:ext cx="714380" cy="714380"/>
            </a:xfrm>
            <a:prstGeom prst="roundRect">
              <a:avLst/>
            </a:prstGeom>
            <a:solidFill>
              <a:srgbClr val="C00000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5</a:t>
              </a:r>
              <a:endParaRPr kumimoji="0" lang="id-ID" sz="40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aphicFrame>
        <p:nvGraphicFramePr>
          <p:cNvPr id="15" name="Content Placeholder 14"/>
          <p:cNvGraphicFramePr>
            <a:graphicFrameLocks noGrp="1"/>
          </p:cNvGraphicFramePr>
          <p:nvPr>
            <p:ph idx="1"/>
            <p:extLst/>
          </p:nvPr>
        </p:nvGraphicFramePr>
        <p:xfrm>
          <a:off x="1436739" y="2278689"/>
          <a:ext cx="73152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/>
          </p:nvPr>
        </p:nvGraphicFramePr>
        <p:xfrm>
          <a:off x="1512939" y="1447799"/>
          <a:ext cx="7162800" cy="38100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58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1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81007">
                <a:tc>
                  <a:txBody>
                    <a:bodyPr/>
                    <a:lstStyle/>
                    <a:p>
                      <a:pPr marL="176213" lvl="0" indent="-176213">
                        <a:buFont typeface="Arial" pitchFamily="34" charset="0"/>
                        <a:buChar char="•"/>
                      </a:pPr>
                      <a:r>
                        <a:rPr lang="id-ID" sz="2200" dirty="0">
                          <a:latin typeface="Calibri" pitchFamily="34" charset="0"/>
                          <a:cs typeface="Calibri" pitchFamily="34" charset="0"/>
                        </a:rPr>
                        <a:t>Tenaga kesehatan/ puskesmas</a:t>
                      </a:r>
                      <a:endParaRPr lang="en-US" sz="2200" dirty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176213" lvl="0" indent="-176213">
                        <a:buFont typeface="Arial" pitchFamily="34" charset="0"/>
                        <a:buChar char="•"/>
                      </a:pPr>
                      <a:r>
                        <a:rPr lang="id-ID" sz="2200" dirty="0">
                          <a:latin typeface="Calibri" pitchFamily="34" charset="0"/>
                          <a:cs typeface="Calibri" pitchFamily="34" charset="0"/>
                        </a:rPr>
                        <a:t>Tenaga institusi pendidikan (dosen, </a:t>
                      </a:r>
                      <a:r>
                        <a:rPr lang="id-ID" sz="2800" b="1" dirty="0">
                          <a:solidFill>
                            <a:srgbClr val="FF0000"/>
                          </a:solidFill>
                          <a:latin typeface="Calibri" pitchFamily="34" charset="0"/>
                          <a:cs typeface="Calibri" pitchFamily="34" charset="0"/>
                        </a:rPr>
                        <a:t>guru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Calibri" pitchFamily="34" charset="0"/>
                          <a:cs typeface="Calibri" pitchFamily="34" charset="0"/>
                        </a:rPr>
                        <a:t>*)</a:t>
                      </a:r>
                      <a:r>
                        <a:rPr lang="id-ID" sz="2200" dirty="0">
                          <a:latin typeface="Calibri" pitchFamily="34" charset="0"/>
                          <a:cs typeface="Calibri" pitchFamily="34" charset="0"/>
                        </a:rPr>
                        <a:t>, mahasiswa)</a:t>
                      </a:r>
                      <a:endParaRPr lang="en-US" sz="2200" dirty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176213" lvl="0" indent="-176213">
                        <a:buFont typeface="Arial" pitchFamily="34" charset="0"/>
                        <a:buChar char="•"/>
                      </a:pPr>
                      <a:r>
                        <a:rPr lang="id-ID" sz="2800" b="1" dirty="0">
                          <a:solidFill>
                            <a:srgbClr val="FF0000"/>
                          </a:solidFill>
                          <a:latin typeface="Calibri" pitchFamily="34" charset="0"/>
                          <a:cs typeface="Calibri" pitchFamily="34" charset="0"/>
                        </a:rPr>
                        <a:t>Orang tua siswa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Calibri" pitchFamily="34" charset="0"/>
                          <a:cs typeface="Calibri" pitchFamily="34" charset="0"/>
                        </a:rPr>
                        <a:t>/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Calibri" pitchFamily="34" charset="0"/>
                          <a:cs typeface="Calibri" pitchFamily="34" charset="0"/>
                        </a:rPr>
                        <a:t>Komite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Calibri" pitchFamily="34" charset="0"/>
                          <a:cs typeface="Calibri" pitchFamily="34" charset="0"/>
                        </a:rPr>
                        <a:t>Sekolah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Calibri" pitchFamily="34" charset="0"/>
                          <a:cs typeface="Calibri" pitchFamily="34" charset="0"/>
                        </a:rPr>
                        <a:t>/POMG*)</a:t>
                      </a:r>
                    </a:p>
                    <a:p>
                      <a:pPr marL="176213" lvl="0" indent="-176213">
                        <a:buFont typeface="Arial" pitchFamily="34" charset="0"/>
                        <a:buChar char="•"/>
                      </a:pPr>
                      <a:r>
                        <a:rPr lang="id-ID" sz="2200" dirty="0">
                          <a:latin typeface="Calibri" pitchFamily="34" charset="0"/>
                          <a:cs typeface="Calibri" pitchFamily="34" charset="0"/>
                        </a:rPr>
                        <a:t>Anggota organisasi profesi</a:t>
                      </a:r>
                    </a:p>
                    <a:p>
                      <a:pPr marL="176213" marR="0" lvl="0" indent="-1762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id-ID" sz="2200" dirty="0">
                          <a:latin typeface="Calibri" pitchFamily="34" charset="0"/>
                          <a:cs typeface="Calibri" pitchFamily="34" charset="0"/>
                        </a:rPr>
                        <a:t>Pemerhati pendidikan</a:t>
                      </a:r>
                      <a:endParaRPr lang="en-US" sz="2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76213" lvl="0" indent="-176213">
                        <a:buFont typeface="Arial" pitchFamily="34" charset="0"/>
                        <a:buChar char="•"/>
                      </a:pPr>
                      <a:r>
                        <a:rPr lang="id-ID" sz="2200" dirty="0">
                          <a:latin typeface="Calibri" pitchFamily="34" charset="0"/>
                          <a:cs typeface="Calibri" pitchFamily="34" charset="0"/>
                        </a:rPr>
                        <a:t>Pemerhati anak</a:t>
                      </a:r>
                      <a:endParaRPr lang="en-US" sz="2200" dirty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176213" lvl="0" indent="-176213">
                        <a:buFont typeface="Arial" pitchFamily="34" charset="0"/>
                        <a:buChar char="•"/>
                      </a:pPr>
                      <a:r>
                        <a:rPr lang="id-ID" sz="2200" dirty="0">
                          <a:latin typeface="Calibri" pitchFamily="34" charset="0"/>
                          <a:cs typeface="Calibri" pitchFamily="34" charset="0"/>
                        </a:rPr>
                        <a:t>Anggota PKK/Dharma Wanita</a:t>
                      </a:r>
                      <a:endParaRPr lang="en-US" sz="2200" dirty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176213" lvl="0" indent="-176213">
                        <a:buFont typeface="Arial" pitchFamily="34" charset="0"/>
                        <a:buChar char="•"/>
                      </a:pPr>
                      <a:r>
                        <a:rPr lang="id-ID" sz="2200" dirty="0">
                          <a:latin typeface="Calibri" pitchFamily="34" charset="0"/>
                          <a:cs typeface="Calibri" pitchFamily="34" charset="0"/>
                        </a:rPr>
                        <a:t>Tokoh masyarakat</a:t>
                      </a:r>
                      <a:endParaRPr lang="en-US" sz="2200" dirty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176213" lvl="0" indent="-176213">
                        <a:buFont typeface="Arial" pitchFamily="34" charset="0"/>
                        <a:buChar char="•"/>
                      </a:pPr>
                      <a:r>
                        <a:rPr lang="id-ID" sz="2200" dirty="0">
                          <a:latin typeface="Calibri" pitchFamily="34" charset="0"/>
                          <a:cs typeface="Calibri" pitchFamily="34" charset="0"/>
                        </a:rPr>
                        <a:t>Anggota POM-Sahabat Ibu</a:t>
                      </a:r>
                      <a:endParaRPr lang="en-US" sz="2200" dirty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176213" lvl="0" indent="-176213">
                        <a:buFont typeface="Arial" pitchFamily="34" charset="0"/>
                        <a:buChar char="•"/>
                      </a:pPr>
                      <a:r>
                        <a:rPr lang="id-ID" sz="2200" dirty="0">
                          <a:latin typeface="Calibri" pitchFamily="34" charset="0"/>
                          <a:cs typeface="Calibri" pitchFamily="34" charset="0"/>
                        </a:rPr>
                        <a:t>Pelaku usaha pangan</a:t>
                      </a:r>
                      <a:endParaRPr lang="id-ID" sz="2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7" name="Picture 4" descr="http://pompi.pom.go.id/v4/images/ito.png"/>
          <p:cNvPicPr preferRelativeResize="0">
            <a:picLocks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0607" y="1969546"/>
            <a:ext cx="1219200" cy="3505200"/>
          </a:xfrm>
          <a:prstGeom prst="rect">
            <a:avLst/>
          </a:prstGeom>
          <a:noFill/>
          <a:effectLst>
            <a:outerShdw blurRad="50800" dist="1143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33633115"/>
      </p:ext>
    </p:extLst>
  </p:cSld>
  <p:clrMapOvr>
    <a:masterClrMapping/>
  </p:clrMapOvr>
  <p:transition spd="slow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 10"/>
          <p:cNvGraphicFramePr/>
          <p:nvPr>
            <p:extLst/>
          </p:nvPr>
        </p:nvGraphicFramePr>
        <p:xfrm>
          <a:off x="914400" y="2362200"/>
          <a:ext cx="79248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" name="Group 4"/>
          <p:cNvGrpSpPr/>
          <p:nvPr/>
        </p:nvGrpSpPr>
        <p:grpSpPr>
          <a:xfrm>
            <a:off x="228600" y="152400"/>
            <a:ext cx="8572528" cy="1295398"/>
            <a:chOff x="0" y="0"/>
            <a:chExt cx="8572528" cy="1295398"/>
          </a:xfrm>
        </p:grpSpPr>
        <p:pic>
          <p:nvPicPr>
            <p:cNvPr id="13" name="Picture 3080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0" y="0"/>
              <a:ext cx="1198563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19"/>
            <p:cNvGrpSpPr/>
            <p:nvPr/>
          </p:nvGrpSpPr>
          <p:grpSpPr>
            <a:xfrm>
              <a:off x="1857356" y="228599"/>
              <a:ext cx="6715172" cy="1066799"/>
              <a:chOff x="1560861" y="-196648"/>
              <a:chExt cx="5472684" cy="1066799"/>
            </a:xfrm>
          </p:grpSpPr>
          <p:sp>
            <p:nvSpPr>
              <p:cNvPr id="16" name="Pentagon 15"/>
              <p:cNvSpPr/>
              <p:nvPr/>
            </p:nvSpPr>
            <p:spPr>
              <a:xfrm rot="10800000">
                <a:off x="1560861" y="-196648"/>
                <a:ext cx="5472684" cy="1066799"/>
              </a:xfrm>
              <a:prstGeom prst="homePlate">
                <a:avLst/>
              </a:prstGeom>
              <a:solidFill>
                <a:schemeClr val="accent3">
                  <a:lumMod val="50000"/>
                </a:schemeClr>
              </a:solidFill>
              <a:ln w="25400" cap="flat" cmpd="sng" algn="ctr">
                <a:solidFill>
                  <a:sysClr val="window" lastClr="FFFFFF">
                    <a:hueOff val="0"/>
                    <a:satOff val="0"/>
                    <a:lumOff val="0"/>
                    <a:alphaOff val="0"/>
                  </a:sysClr>
                </a:solidFill>
                <a:prstDash val="solid"/>
              </a:ln>
              <a:effectLst/>
            </p:spPr>
          </p:sp>
          <p:sp>
            <p:nvSpPr>
              <p:cNvPr id="17" name="Pentagon 4"/>
              <p:cNvSpPr/>
              <p:nvPr/>
            </p:nvSpPr>
            <p:spPr>
              <a:xfrm>
                <a:off x="1743267" y="-44247"/>
                <a:ext cx="5290278" cy="72961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spcFirstLastPara="0" vert="horz" wrap="square" lIns="321739" tIns="76200" rIns="142240" bIns="76200" numCol="1" spcCol="1270" anchor="ctr" anchorCtr="0">
                <a:noAutofit/>
              </a:bodyPr>
              <a:lstStyle/>
              <a:p>
                <a:pPr algn="ctr" defTabSz="889000">
                  <a:spcBef>
                    <a:spcPct val="0"/>
                  </a:spcBef>
                  <a:defRPr/>
                </a:pPr>
                <a:r>
                  <a:rPr lang="en-US" sz="3200" b="1" dirty="0" err="1">
                    <a:solidFill>
                      <a:sysClr val="window" lastClr="FFFFFF"/>
                    </a:solidFill>
                  </a:rPr>
                  <a:t>Peran</a:t>
                </a:r>
                <a:r>
                  <a:rPr lang="id-ID" sz="3200" b="1" dirty="0">
                    <a:solidFill>
                      <a:sysClr val="window" lastClr="FFFFFF"/>
                    </a:solidFill>
                  </a:rPr>
                  <a:t> Fasilitator</a:t>
                </a:r>
              </a:p>
              <a:p>
                <a:pPr algn="ctr" defTabSz="889000">
                  <a:spcBef>
                    <a:spcPct val="0"/>
                  </a:spcBef>
                  <a:defRPr/>
                </a:pPr>
                <a:r>
                  <a:rPr lang="id-ID" sz="3200" b="1" dirty="0">
                    <a:solidFill>
                      <a:sysClr val="window" lastClr="FFFFFF"/>
                    </a:solidFill>
                  </a:rPr>
                  <a:t>Keamanan Pangan Sekolah (KPS)</a:t>
                </a:r>
              </a:p>
            </p:txBody>
          </p:sp>
        </p:grpSp>
        <p:sp>
          <p:nvSpPr>
            <p:cNvPr id="15" name="Rounded Rectangle 14"/>
            <p:cNvSpPr/>
            <p:nvPr/>
          </p:nvSpPr>
          <p:spPr>
            <a:xfrm>
              <a:off x="1214414" y="428604"/>
              <a:ext cx="714380" cy="714380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kern="0" dirty="0">
                  <a:solidFill>
                    <a:sysClr val="window" lastClr="FFFFFF"/>
                  </a:solidFill>
                  <a:latin typeface="Calibri"/>
                </a:rPr>
                <a:t>5</a:t>
              </a:r>
              <a:endParaRPr kumimoji="0" lang="id-ID" sz="40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76200" y="2286000"/>
            <a:ext cx="312420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d-ID" sz="2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</a:rPr>
              <a:t>Mendampingi sekolah untuk</a:t>
            </a:r>
            <a:endParaRPr lang="en-US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18399359"/>
      </p:ext>
    </p:extLst>
  </p:cSld>
  <p:clrMapOvr>
    <a:masterClrMapping/>
  </p:clrMapOvr>
  <p:transition spd="slow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 10"/>
          <p:cNvGraphicFramePr/>
          <p:nvPr/>
        </p:nvGraphicFramePr>
        <p:xfrm>
          <a:off x="914400" y="2362200"/>
          <a:ext cx="79248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" name="Group 4"/>
          <p:cNvGrpSpPr/>
          <p:nvPr/>
        </p:nvGrpSpPr>
        <p:grpSpPr>
          <a:xfrm>
            <a:off x="228600" y="152400"/>
            <a:ext cx="8572528" cy="1295398"/>
            <a:chOff x="0" y="0"/>
            <a:chExt cx="8572528" cy="1295398"/>
          </a:xfrm>
        </p:grpSpPr>
        <p:pic>
          <p:nvPicPr>
            <p:cNvPr id="13" name="Picture 3080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0" y="0"/>
              <a:ext cx="1198563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19"/>
            <p:cNvGrpSpPr/>
            <p:nvPr/>
          </p:nvGrpSpPr>
          <p:grpSpPr>
            <a:xfrm>
              <a:off x="1857356" y="228599"/>
              <a:ext cx="6715172" cy="1066799"/>
              <a:chOff x="1560861" y="-196648"/>
              <a:chExt cx="5472684" cy="1066799"/>
            </a:xfrm>
          </p:grpSpPr>
          <p:sp>
            <p:nvSpPr>
              <p:cNvPr id="16" name="Pentagon 15"/>
              <p:cNvSpPr/>
              <p:nvPr/>
            </p:nvSpPr>
            <p:spPr>
              <a:xfrm rot="10800000">
                <a:off x="1560861" y="-196648"/>
                <a:ext cx="5472684" cy="1066799"/>
              </a:xfrm>
              <a:prstGeom prst="homePlate">
                <a:avLst/>
              </a:prstGeom>
              <a:solidFill>
                <a:schemeClr val="accent3">
                  <a:lumMod val="50000"/>
                </a:schemeClr>
              </a:solidFill>
              <a:ln w="25400" cap="flat" cmpd="sng" algn="ctr">
                <a:solidFill>
                  <a:sysClr val="window" lastClr="FFFFFF">
                    <a:hueOff val="0"/>
                    <a:satOff val="0"/>
                    <a:lumOff val="0"/>
                    <a:alphaOff val="0"/>
                  </a:sysClr>
                </a:solidFill>
                <a:prstDash val="solid"/>
              </a:ln>
              <a:effectLst/>
            </p:spPr>
          </p:sp>
          <p:sp>
            <p:nvSpPr>
              <p:cNvPr id="17" name="Pentagon 4"/>
              <p:cNvSpPr/>
              <p:nvPr/>
            </p:nvSpPr>
            <p:spPr>
              <a:xfrm>
                <a:off x="1743267" y="-44247"/>
                <a:ext cx="5290278" cy="72961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spcFirstLastPara="0" vert="horz" wrap="square" lIns="321739" tIns="76200" rIns="142240" bIns="76200" numCol="1" spcCol="1270" anchor="ctr" anchorCtr="0">
                <a:noAutofit/>
              </a:bodyPr>
              <a:lstStyle/>
              <a:p>
                <a:pPr algn="ctr" defTabSz="889000">
                  <a:spcBef>
                    <a:spcPct val="0"/>
                  </a:spcBef>
                  <a:defRPr/>
                </a:pPr>
                <a:r>
                  <a:rPr lang="en-US" sz="3200" b="1" dirty="0" err="1">
                    <a:solidFill>
                      <a:sysClr val="window" lastClr="FFFFFF"/>
                    </a:solidFill>
                  </a:rPr>
                  <a:t>Peran</a:t>
                </a:r>
                <a:r>
                  <a:rPr lang="id-ID" sz="3200" b="1" dirty="0">
                    <a:solidFill>
                      <a:sysClr val="window" lastClr="FFFFFF"/>
                    </a:solidFill>
                  </a:rPr>
                  <a:t> Fasilitator</a:t>
                </a:r>
              </a:p>
              <a:p>
                <a:pPr algn="ctr" defTabSz="889000">
                  <a:spcBef>
                    <a:spcPct val="0"/>
                  </a:spcBef>
                  <a:defRPr/>
                </a:pPr>
                <a:r>
                  <a:rPr lang="id-ID" sz="3200" b="1" dirty="0">
                    <a:solidFill>
                      <a:sysClr val="window" lastClr="FFFFFF"/>
                    </a:solidFill>
                  </a:rPr>
                  <a:t>Keamanan Pangan Sekolah (KPS)</a:t>
                </a:r>
              </a:p>
            </p:txBody>
          </p:sp>
        </p:grpSp>
        <p:sp>
          <p:nvSpPr>
            <p:cNvPr id="15" name="Rounded Rectangle 14"/>
            <p:cNvSpPr/>
            <p:nvPr/>
          </p:nvSpPr>
          <p:spPr>
            <a:xfrm>
              <a:off x="1214414" y="428604"/>
              <a:ext cx="714380" cy="714380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5</a:t>
              </a:r>
              <a:endParaRPr kumimoji="0" lang="id-ID" sz="40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76200" y="2286000"/>
            <a:ext cx="312420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d-ID" sz="2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</a:rPr>
              <a:t>Mendampingi sekolah untuk</a:t>
            </a:r>
            <a:endParaRPr lang="en-US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58851387"/>
      </p:ext>
    </p:extLst>
  </p:cSld>
  <p:clrMapOvr>
    <a:masterClrMapping/>
  </p:clrMapOvr>
  <p:transition spd="slow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 10"/>
          <p:cNvGraphicFramePr/>
          <p:nvPr/>
        </p:nvGraphicFramePr>
        <p:xfrm>
          <a:off x="914400" y="2362200"/>
          <a:ext cx="79248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" name="Group 4"/>
          <p:cNvGrpSpPr/>
          <p:nvPr/>
        </p:nvGrpSpPr>
        <p:grpSpPr>
          <a:xfrm>
            <a:off x="228600" y="152400"/>
            <a:ext cx="8572528" cy="1295398"/>
            <a:chOff x="0" y="0"/>
            <a:chExt cx="8572528" cy="1295398"/>
          </a:xfrm>
        </p:grpSpPr>
        <p:pic>
          <p:nvPicPr>
            <p:cNvPr id="13" name="Picture 3080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0" y="0"/>
              <a:ext cx="1198563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19"/>
            <p:cNvGrpSpPr/>
            <p:nvPr/>
          </p:nvGrpSpPr>
          <p:grpSpPr>
            <a:xfrm>
              <a:off x="1857356" y="228599"/>
              <a:ext cx="6715172" cy="1066799"/>
              <a:chOff x="1560861" y="-196648"/>
              <a:chExt cx="5472684" cy="1066799"/>
            </a:xfrm>
          </p:grpSpPr>
          <p:sp>
            <p:nvSpPr>
              <p:cNvPr id="16" name="Pentagon 15"/>
              <p:cNvSpPr/>
              <p:nvPr/>
            </p:nvSpPr>
            <p:spPr>
              <a:xfrm rot="10800000">
                <a:off x="1560861" y="-196648"/>
                <a:ext cx="5472684" cy="1066799"/>
              </a:xfrm>
              <a:prstGeom prst="homePlate">
                <a:avLst/>
              </a:prstGeom>
              <a:solidFill>
                <a:schemeClr val="accent3">
                  <a:lumMod val="50000"/>
                </a:schemeClr>
              </a:solidFill>
              <a:ln w="25400" cap="flat" cmpd="sng" algn="ctr">
                <a:solidFill>
                  <a:sysClr val="window" lastClr="FFFFFF">
                    <a:hueOff val="0"/>
                    <a:satOff val="0"/>
                    <a:lumOff val="0"/>
                    <a:alphaOff val="0"/>
                  </a:sysClr>
                </a:solidFill>
                <a:prstDash val="solid"/>
              </a:ln>
              <a:effectLst/>
            </p:spPr>
          </p:sp>
          <p:sp>
            <p:nvSpPr>
              <p:cNvPr id="17" name="Pentagon 4"/>
              <p:cNvSpPr/>
              <p:nvPr/>
            </p:nvSpPr>
            <p:spPr>
              <a:xfrm>
                <a:off x="1743267" y="-44247"/>
                <a:ext cx="5290278" cy="72961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spcFirstLastPara="0" vert="horz" wrap="square" lIns="321739" tIns="76200" rIns="142240" bIns="76200" numCol="1" spcCol="1270" anchor="ctr" anchorCtr="0">
                <a:noAutofit/>
              </a:bodyPr>
              <a:lstStyle/>
              <a:p>
                <a:pPr algn="ctr" defTabSz="889000">
                  <a:spcBef>
                    <a:spcPct val="0"/>
                  </a:spcBef>
                  <a:defRPr/>
                </a:pPr>
                <a:r>
                  <a:rPr lang="en-US" sz="3200" b="1" dirty="0" err="1">
                    <a:solidFill>
                      <a:sysClr val="window" lastClr="FFFFFF"/>
                    </a:solidFill>
                  </a:rPr>
                  <a:t>Peran</a:t>
                </a:r>
                <a:r>
                  <a:rPr lang="id-ID" sz="3200" b="1" dirty="0">
                    <a:solidFill>
                      <a:sysClr val="window" lastClr="FFFFFF"/>
                    </a:solidFill>
                  </a:rPr>
                  <a:t> Fasilitator</a:t>
                </a:r>
              </a:p>
              <a:p>
                <a:pPr algn="ctr" defTabSz="889000">
                  <a:spcBef>
                    <a:spcPct val="0"/>
                  </a:spcBef>
                  <a:defRPr/>
                </a:pPr>
                <a:r>
                  <a:rPr lang="id-ID" sz="3200" b="1" dirty="0">
                    <a:solidFill>
                      <a:sysClr val="window" lastClr="FFFFFF"/>
                    </a:solidFill>
                  </a:rPr>
                  <a:t>Keamanan Pangan Sekolah (KPS)</a:t>
                </a:r>
              </a:p>
            </p:txBody>
          </p:sp>
        </p:grpSp>
        <p:sp>
          <p:nvSpPr>
            <p:cNvPr id="15" name="Rounded Rectangle 14"/>
            <p:cNvSpPr/>
            <p:nvPr/>
          </p:nvSpPr>
          <p:spPr>
            <a:xfrm>
              <a:off x="1214414" y="428604"/>
              <a:ext cx="714380" cy="714380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kern="0" noProof="0" dirty="0">
                  <a:solidFill>
                    <a:sysClr val="window" lastClr="FFFFFF"/>
                  </a:solidFill>
                  <a:latin typeface="Calibri"/>
                </a:rPr>
                <a:t>5</a:t>
              </a:r>
              <a:endParaRPr kumimoji="0" lang="id-ID" sz="40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76200" y="2286000"/>
            <a:ext cx="312420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d-ID" sz="2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</a:rPr>
              <a:t>Mendampingi sekolah untuk</a:t>
            </a:r>
            <a:endParaRPr lang="en-US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22199773"/>
      </p:ext>
    </p:extLst>
  </p:cSld>
  <p:clrMapOvr>
    <a:masterClrMapping/>
  </p:clrMapOvr>
  <p:transition spd="slow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228600" y="152400"/>
            <a:ext cx="8572528" cy="1295398"/>
            <a:chOff x="0" y="0"/>
            <a:chExt cx="8572528" cy="1295398"/>
          </a:xfrm>
        </p:grpSpPr>
        <p:pic>
          <p:nvPicPr>
            <p:cNvPr id="13" name="Picture 308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1198563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19"/>
            <p:cNvGrpSpPr/>
            <p:nvPr/>
          </p:nvGrpSpPr>
          <p:grpSpPr>
            <a:xfrm>
              <a:off x="1857356" y="228599"/>
              <a:ext cx="6715172" cy="1066799"/>
              <a:chOff x="1560861" y="-196648"/>
              <a:chExt cx="5472684" cy="1066799"/>
            </a:xfrm>
          </p:grpSpPr>
          <p:sp>
            <p:nvSpPr>
              <p:cNvPr id="16" name="Pentagon 15"/>
              <p:cNvSpPr/>
              <p:nvPr/>
            </p:nvSpPr>
            <p:spPr>
              <a:xfrm rot="10800000">
                <a:off x="1560861" y="-196648"/>
                <a:ext cx="5472684" cy="1066799"/>
              </a:xfrm>
              <a:prstGeom prst="homePlate">
                <a:avLst/>
              </a:prstGeom>
              <a:solidFill>
                <a:schemeClr val="accent3">
                  <a:lumMod val="50000"/>
                </a:schemeClr>
              </a:solidFill>
              <a:ln w="25400" cap="flat" cmpd="sng" algn="ctr">
                <a:solidFill>
                  <a:sysClr val="window" lastClr="FFFFFF">
                    <a:hueOff val="0"/>
                    <a:satOff val="0"/>
                    <a:lumOff val="0"/>
                    <a:alphaOff val="0"/>
                  </a:sysClr>
                </a:solidFill>
                <a:prstDash val="solid"/>
              </a:ln>
              <a:effectLst/>
            </p:spPr>
          </p:sp>
          <p:sp>
            <p:nvSpPr>
              <p:cNvPr id="17" name="Pentagon 4"/>
              <p:cNvSpPr/>
              <p:nvPr/>
            </p:nvSpPr>
            <p:spPr>
              <a:xfrm>
                <a:off x="1743267" y="-44247"/>
                <a:ext cx="5290278" cy="72961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spcFirstLastPara="0" vert="horz" wrap="square" lIns="321739" tIns="76200" rIns="142240" bIns="76200" numCol="1" spcCol="1270" anchor="ctr" anchorCtr="0">
                <a:noAutofit/>
              </a:bodyPr>
              <a:lstStyle/>
              <a:p>
                <a:pPr algn="ctr" defTabSz="889000">
                  <a:spcBef>
                    <a:spcPct val="0"/>
                  </a:spcBef>
                  <a:defRPr/>
                </a:pPr>
                <a:r>
                  <a:rPr lang="en-US" sz="3200" b="1" dirty="0" err="1">
                    <a:solidFill>
                      <a:sysClr val="window" lastClr="FFFFFF"/>
                    </a:solidFill>
                  </a:rPr>
                  <a:t>Peran</a:t>
                </a:r>
                <a:r>
                  <a:rPr lang="id-ID" sz="3200" b="1" dirty="0">
                    <a:solidFill>
                      <a:sysClr val="window" lastClr="FFFFFF"/>
                    </a:solidFill>
                  </a:rPr>
                  <a:t> Fasilitator</a:t>
                </a:r>
              </a:p>
              <a:p>
                <a:pPr algn="ctr" defTabSz="889000">
                  <a:spcBef>
                    <a:spcPct val="0"/>
                  </a:spcBef>
                  <a:defRPr/>
                </a:pPr>
                <a:r>
                  <a:rPr lang="id-ID" sz="3200" b="1" dirty="0">
                    <a:solidFill>
                      <a:sysClr val="window" lastClr="FFFFFF"/>
                    </a:solidFill>
                  </a:rPr>
                  <a:t>Keamanan Pangan Sekolah (KPS)</a:t>
                </a:r>
              </a:p>
            </p:txBody>
          </p:sp>
        </p:grpSp>
        <p:sp>
          <p:nvSpPr>
            <p:cNvPr id="15" name="Rounded Rectangle 14"/>
            <p:cNvSpPr/>
            <p:nvPr/>
          </p:nvSpPr>
          <p:spPr>
            <a:xfrm>
              <a:off x="1214414" y="428604"/>
              <a:ext cx="714380" cy="714380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5</a:t>
              </a:r>
              <a:endParaRPr kumimoji="0" lang="id-ID" sz="40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aphicFrame>
        <p:nvGraphicFramePr>
          <p:cNvPr id="10" name="Diagram 9"/>
          <p:cNvGraphicFramePr/>
          <p:nvPr>
            <p:extLst/>
          </p:nvPr>
        </p:nvGraphicFramePr>
        <p:xfrm>
          <a:off x="381000" y="1371600"/>
          <a:ext cx="8229600" cy="48329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59942546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08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037" y="0"/>
            <a:ext cx="119856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"/>
          <p:cNvGrpSpPr/>
          <p:nvPr/>
        </p:nvGrpSpPr>
        <p:grpSpPr>
          <a:xfrm>
            <a:off x="2276427" y="152400"/>
            <a:ext cx="6715173" cy="729613"/>
            <a:chOff x="1560861" y="3357"/>
            <a:chExt cx="5472685" cy="729613"/>
          </a:xfrm>
        </p:grpSpPr>
        <p:sp>
          <p:nvSpPr>
            <p:cNvPr id="5" name="Pentagon 4"/>
            <p:cNvSpPr/>
            <p:nvPr/>
          </p:nvSpPr>
          <p:spPr>
            <a:xfrm rot="10800000">
              <a:off x="1560861" y="3357"/>
              <a:ext cx="5472684" cy="729613"/>
            </a:xfrm>
            <a:prstGeom prst="homePlat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Pentagon 4"/>
            <p:cNvSpPr/>
            <p:nvPr/>
          </p:nvSpPr>
          <p:spPr>
            <a:xfrm>
              <a:off x="1743267" y="3357"/>
              <a:ext cx="5290279" cy="72961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21739" tIns="76200" rIns="14224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d-ID" sz="4000" b="1" kern="1200" dirty="0"/>
                <a:t>PENDAHULUAN</a:t>
              </a:r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1633485" y="152400"/>
            <a:ext cx="714380" cy="7143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4000" b="1" dirty="0"/>
              <a:t>1</a:t>
            </a:r>
          </a:p>
        </p:txBody>
      </p:sp>
      <p:pic>
        <p:nvPicPr>
          <p:cNvPr id="2050" name="Picture 2" descr="C:\Documents and Settings\Administrator\My Documents\komik\hasil crop\saki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42" y="1714488"/>
            <a:ext cx="2157413" cy="3981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2483768" y="1600200"/>
            <a:ext cx="6203032" cy="4525963"/>
          </a:xfrm>
          <a:solidFill>
            <a:srgbClr val="CCE9AD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id-ID" sz="2400" b="1" dirty="0"/>
          </a:p>
          <a:p>
            <a:pPr>
              <a:buNone/>
            </a:pPr>
            <a:r>
              <a:rPr lang="en-US" sz="3000" b="1" dirty="0" err="1"/>
              <a:t>Keamanan</a:t>
            </a:r>
            <a:r>
              <a:rPr lang="en-US" sz="3000" b="1" dirty="0"/>
              <a:t> </a:t>
            </a:r>
            <a:r>
              <a:rPr lang="en-US" sz="3000" b="1" dirty="0" err="1"/>
              <a:t>pangan</a:t>
            </a:r>
            <a:endParaRPr lang="id-ID" sz="3000" b="1" dirty="0"/>
          </a:p>
          <a:p>
            <a:pPr>
              <a:buNone/>
            </a:pPr>
            <a:r>
              <a:rPr lang="en-US" sz="3000" b="1" dirty="0"/>
              <a:t> </a:t>
            </a:r>
            <a:endParaRPr lang="id-ID" sz="2400" b="1" dirty="0"/>
          </a:p>
          <a:p>
            <a:pPr>
              <a:buNone/>
            </a:pPr>
            <a:r>
              <a:rPr lang="id-ID" dirty="0"/>
              <a:t>   </a:t>
            </a:r>
            <a:r>
              <a:rPr lang="id-ID" sz="2800" dirty="0"/>
              <a:t>“K</a:t>
            </a:r>
            <a:r>
              <a:rPr lang="en-US" sz="2800" dirty="0" err="1"/>
              <a:t>ondisi</a:t>
            </a:r>
            <a:r>
              <a:rPr lang="id-ID" sz="2800" dirty="0"/>
              <a:t> &amp; </a:t>
            </a:r>
            <a:r>
              <a:rPr lang="en-US" sz="2800" dirty="0" err="1"/>
              <a:t>upaya</a:t>
            </a:r>
            <a:r>
              <a:rPr lang="en-US" sz="2800" dirty="0"/>
              <a:t> yang </a:t>
            </a:r>
            <a:r>
              <a:rPr lang="en-US" sz="2800" dirty="0" err="1"/>
              <a:t>diperlukan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mencegah</a:t>
            </a:r>
            <a:r>
              <a:rPr lang="en-US" sz="2800" dirty="0"/>
              <a:t> </a:t>
            </a:r>
            <a:r>
              <a:rPr lang="en-US" sz="2800" dirty="0" err="1"/>
              <a:t>pangan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kemungkinan</a:t>
            </a:r>
            <a:r>
              <a:rPr lang="en-US" sz="2800" dirty="0"/>
              <a:t> </a:t>
            </a:r>
            <a:r>
              <a:rPr lang="en-US" sz="2800" dirty="0" err="1"/>
              <a:t>cemaran</a:t>
            </a:r>
            <a:r>
              <a:rPr lang="en-US" sz="2800" dirty="0"/>
              <a:t> </a:t>
            </a:r>
            <a:r>
              <a:rPr lang="en-US" sz="2800" dirty="0" err="1"/>
              <a:t>biologis</a:t>
            </a:r>
            <a:r>
              <a:rPr lang="en-US" sz="2800" dirty="0"/>
              <a:t>, </a:t>
            </a:r>
            <a:r>
              <a:rPr lang="en-US" sz="2800" dirty="0" err="1"/>
              <a:t>kimia</a:t>
            </a:r>
            <a:r>
              <a:rPr lang="en-US" sz="2800" dirty="0"/>
              <a:t> </a:t>
            </a:r>
            <a:r>
              <a:rPr lang="id-ID" sz="2800" dirty="0"/>
              <a:t>&amp; </a:t>
            </a:r>
            <a:r>
              <a:rPr lang="en-US" sz="2800" dirty="0" err="1"/>
              <a:t>benda</a:t>
            </a:r>
            <a:r>
              <a:rPr lang="en-US" sz="2800" dirty="0"/>
              <a:t> lain </a:t>
            </a:r>
            <a:r>
              <a:rPr lang="id-ID" sz="2800" dirty="0"/>
              <a:t>        </a:t>
            </a:r>
            <a:r>
              <a:rPr lang="en-US" sz="2800" dirty="0"/>
              <a:t>yang </a:t>
            </a:r>
            <a:r>
              <a:rPr lang="en-US" sz="2800" dirty="0" err="1"/>
              <a:t>dapat</a:t>
            </a:r>
            <a:r>
              <a:rPr lang="en-US" sz="2800" dirty="0"/>
              <a:t> </a:t>
            </a:r>
            <a:r>
              <a:rPr lang="en-US" sz="2800" dirty="0" err="1"/>
              <a:t>mengganggu</a:t>
            </a:r>
            <a:r>
              <a:rPr lang="en-US" sz="2800" dirty="0"/>
              <a:t>, </a:t>
            </a:r>
            <a:r>
              <a:rPr lang="en-US" sz="2800" dirty="0" err="1"/>
              <a:t>merugikan</a:t>
            </a:r>
            <a:r>
              <a:rPr lang="en-US" sz="2800" dirty="0"/>
              <a:t> </a:t>
            </a:r>
            <a:r>
              <a:rPr lang="id-ID" sz="2800" dirty="0"/>
              <a:t>&amp; </a:t>
            </a:r>
            <a:r>
              <a:rPr lang="en-US" sz="2800" dirty="0" err="1"/>
              <a:t>membahayakan</a:t>
            </a:r>
            <a:r>
              <a:rPr lang="en-US" sz="2800" dirty="0"/>
              <a:t> </a:t>
            </a:r>
            <a:r>
              <a:rPr lang="en-US" sz="2800" dirty="0" err="1"/>
              <a:t>kesehatan</a:t>
            </a:r>
            <a:r>
              <a:rPr lang="en-US" sz="2800" dirty="0"/>
              <a:t> </a:t>
            </a:r>
            <a:r>
              <a:rPr lang="en-US" sz="2800" dirty="0" err="1"/>
              <a:t>manusia</a:t>
            </a:r>
            <a:r>
              <a:rPr lang="id-ID" sz="2800" dirty="0"/>
              <a:t>,         serta tidak bertentangan dengan agama, keyakinan &amp; budaya</a:t>
            </a:r>
            <a:r>
              <a:rPr lang="en-US" sz="2800" dirty="0"/>
              <a:t> </a:t>
            </a:r>
            <a:r>
              <a:rPr lang="id-ID" sz="2800" dirty="0"/>
              <a:t>masyarakat sehingga aman untuk dikonsumsi”</a:t>
            </a:r>
            <a:r>
              <a:rPr lang="en-US" sz="2800" dirty="0"/>
              <a:t> </a:t>
            </a:r>
            <a:endParaRPr lang="id-ID" sz="2800" dirty="0"/>
          </a:p>
          <a:p>
            <a:pPr>
              <a:buNone/>
            </a:pPr>
            <a:endParaRPr lang="en-US" dirty="0"/>
          </a:p>
          <a:p>
            <a:pPr algn="r">
              <a:buNone/>
            </a:pPr>
            <a:r>
              <a:rPr lang="id-ID" sz="2600" b="1" i="1" dirty="0"/>
              <a:t>UU RI No. 18 Tahun 2012 tentang Pangan</a:t>
            </a:r>
          </a:p>
          <a:p>
            <a:pPr>
              <a:buNone/>
            </a:pPr>
            <a:endParaRPr lang="en-US" b="1" dirty="0"/>
          </a:p>
          <a:p>
            <a:endParaRPr lang="id-ID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228600" y="152400"/>
            <a:ext cx="8572528" cy="1295398"/>
            <a:chOff x="0" y="0"/>
            <a:chExt cx="8572528" cy="1295398"/>
          </a:xfrm>
        </p:grpSpPr>
        <p:pic>
          <p:nvPicPr>
            <p:cNvPr id="13" name="Picture 308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1198563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19"/>
            <p:cNvGrpSpPr/>
            <p:nvPr/>
          </p:nvGrpSpPr>
          <p:grpSpPr>
            <a:xfrm>
              <a:off x="1857356" y="228599"/>
              <a:ext cx="6715172" cy="1066799"/>
              <a:chOff x="1560861" y="-196648"/>
              <a:chExt cx="5472684" cy="1066799"/>
            </a:xfrm>
          </p:grpSpPr>
          <p:sp>
            <p:nvSpPr>
              <p:cNvPr id="16" name="Pentagon 15"/>
              <p:cNvSpPr/>
              <p:nvPr/>
            </p:nvSpPr>
            <p:spPr>
              <a:xfrm rot="10800000">
                <a:off x="1560861" y="-196648"/>
                <a:ext cx="5472684" cy="1066799"/>
              </a:xfrm>
              <a:prstGeom prst="homePlate">
                <a:avLst/>
              </a:prstGeom>
              <a:solidFill>
                <a:schemeClr val="accent6">
                  <a:lumMod val="75000"/>
                </a:schemeClr>
              </a:solidFill>
              <a:ln w="25400" cap="flat" cmpd="sng" algn="ctr">
                <a:solidFill>
                  <a:sysClr val="window" lastClr="FFFFFF">
                    <a:hueOff val="0"/>
                    <a:satOff val="0"/>
                    <a:lumOff val="0"/>
                    <a:alphaOff val="0"/>
                  </a:sysClr>
                </a:solidFill>
                <a:prstDash val="solid"/>
              </a:ln>
              <a:effectLst/>
            </p:spPr>
          </p:sp>
          <p:sp>
            <p:nvSpPr>
              <p:cNvPr id="17" name="Pentagon 4"/>
              <p:cNvSpPr/>
              <p:nvPr/>
            </p:nvSpPr>
            <p:spPr>
              <a:xfrm>
                <a:off x="1743267" y="-44247"/>
                <a:ext cx="5290278" cy="72961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spcFirstLastPara="0" vert="horz" wrap="square" lIns="321739" tIns="76200" rIns="142240" bIns="76200" numCol="1" spcCol="1270" anchor="ctr" anchorCtr="0">
                <a:noAutofit/>
              </a:bodyPr>
              <a:lstStyle/>
              <a:p>
                <a:pPr algn="ctr" defTabSz="889000">
                  <a:spcBef>
                    <a:spcPct val="0"/>
                  </a:spcBef>
                  <a:defRPr/>
                </a:pPr>
                <a:r>
                  <a:rPr lang="en-US" sz="3200" b="1" dirty="0" err="1">
                    <a:solidFill>
                      <a:sysClr val="window" lastClr="FFFFFF"/>
                    </a:solidFill>
                  </a:rPr>
                  <a:t>Alat</a:t>
                </a:r>
                <a:r>
                  <a:rPr lang="en-US" sz="3200" b="1" dirty="0">
                    <a:solidFill>
                      <a:sysClr val="window" lastClr="FFFFFF"/>
                    </a:solidFill>
                  </a:rPr>
                  <a:t> Bantu</a:t>
                </a:r>
                <a:r>
                  <a:rPr lang="id-ID" sz="3200" b="1" dirty="0">
                    <a:solidFill>
                      <a:sysClr val="window" lastClr="FFFFFF"/>
                    </a:solidFill>
                  </a:rPr>
                  <a:t> Untuk Fasilitator</a:t>
                </a:r>
              </a:p>
              <a:p>
                <a:pPr algn="ctr" defTabSz="889000">
                  <a:spcBef>
                    <a:spcPct val="0"/>
                  </a:spcBef>
                  <a:defRPr/>
                </a:pPr>
                <a:r>
                  <a:rPr lang="id-ID" sz="3200" b="1" dirty="0">
                    <a:solidFill>
                      <a:sysClr val="window" lastClr="FFFFFF"/>
                    </a:solidFill>
                  </a:rPr>
                  <a:t>Keamanan Pangan Sekolah (KPS)</a:t>
                </a:r>
              </a:p>
            </p:txBody>
          </p:sp>
        </p:grpSp>
        <p:sp>
          <p:nvSpPr>
            <p:cNvPr id="15" name="Rounded Rectangle 14"/>
            <p:cNvSpPr/>
            <p:nvPr/>
          </p:nvSpPr>
          <p:spPr>
            <a:xfrm>
              <a:off x="1214414" y="428604"/>
              <a:ext cx="714380" cy="714380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kern="0" dirty="0">
                  <a:solidFill>
                    <a:sysClr val="window" lastClr="FFFFFF"/>
                  </a:solidFill>
                  <a:latin typeface="Calibri"/>
                </a:rPr>
                <a:t>5</a:t>
              </a:r>
              <a:endParaRPr kumimoji="0" lang="id-ID" sz="40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aphicFrame>
        <p:nvGraphicFramePr>
          <p:cNvPr id="9" name="Diagram 8"/>
          <p:cNvGraphicFramePr/>
          <p:nvPr>
            <p:extLst/>
          </p:nvPr>
        </p:nvGraphicFramePr>
        <p:xfrm>
          <a:off x="533400" y="1879600"/>
          <a:ext cx="8305800" cy="459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82104748"/>
      </p:ext>
    </p:extLst>
  </p:cSld>
  <p:clrMapOvr>
    <a:masterClrMapping/>
  </p:clrMapOvr>
  <p:transition spd="slow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9"/>
          <p:cNvGrpSpPr/>
          <p:nvPr/>
        </p:nvGrpSpPr>
        <p:grpSpPr>
          <a:xfrm>
            <a:off x="152400" y="0"/>
            <a:ext cx="8839200" cy="1219200"/>
            <a:chOff x="152400" y="-30832"/>
            <a:chExt cx="8839200" cy="1219200"/>
          </a:xfrm>
        </p:grpSpPr>
        <p:pic>
          <p:nvPicPr>
            <p:cNvPr id="8" name="Picture 308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2400" y="-30832"/>
              <a:ext cx="1198563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" name="Group 12"/>
            <p:cNvGrpSpPr/>
            <p:nvPr/>
          </p:nvGrpSpPr>
          <p:grpSpPr>
            <a:xfrm>
              <a:off x="2947412" y="45366"/>
              <a:ext cx="6044188" cy="1032379"/>
              <a:chOff x="1934233" y="3780470"/>
              <a:chExt cx="5472684" cy="603750"/>
            </a:xfrm>
          </p:grpSpPr>
          <p:sp>
            <p:nvSpPr>
              <p:cNvPr id="14" name="Pentagon 13"/>
              <p:cNvSpPr/>
              <p:nvPr/>
            </p:nvSpPr>
            <p:spPr>
              <a:xfrm rot="10800000">
                <a:off x="1934233" y="3780472"/>
                <a:ext cx="5472684" cy="603748"/>
              </a:xfrm>
              <a:prstGeom prst="homePlate">
                <a:avLst/>
              </a:prstGeom>
            </p:spPr>
            <p:style>
              <a:lnRef idx="3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5" name="Pentagon 4"/>
              <p:cNvSpPr/>
              <p:nvPr/>
            </p:nvSpPr>
            <p:spPr>
              <a:xfrm>
                <a:off x="2085173" y="3780470"/>
                <a:ext cx="5321744" cy="60374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66236" tIns="60960" rIns="113792" bIns="6096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id-ID" sz="3600" b="1" kern="1200" dirty="0"/>
                  <a:t>PENUTUP</a:t>
                </a:r>
              </a:p>
            </p:txBody>
          </p:sp>
        </p:grpSp>
        <p:sp>
          <p:nvSpPr>
            <p:cNvPr id="16" name="Rounded Rectangle 15"/>
            <p:cNvSpPr/>
            <p:nvPr/>
          </p:nvSpPr>
          <p:spPr>
            <a:xfrm>
              <a:off x="2161594" y="116807"/>
              <a:ext cx="1000132" cy="857256"/>
            </a:xfrm>
            <a:prstGeom prst="roundRect">
              <a:avLst/>
            </a:prstGeom>
            <a:solidFill>
              <a:srgbClr val="92D050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6</a:t>
              </a:r>
              <a:endParaRPr lang="id-ID" sz="4000" b="1" dirty="0"/>
            </a:p>
          </p:txBody>
        </p:sp>
      </p:grpSp>
      <p:graphicFrame>
        <p:nvGraphicFramePr>
          <p:cNvPr id="20" name="Diagram 19"/>
          <p:cNvGraphicFramePr/>
          <p:nvPr>
            <p:extLst/>
          </p:nvPr>
        </p:nvGraphicFramePr>
        <p:xfrm>
          <a:off x="1187624" y="1669256"/>
          <a:ext cx="7728520" cy="4208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170" name="Picture 2" descr="C:\Users\Thoshiba\Documents\BPOM - WPR Mei 2013\modul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8841" y="4554691"/>
            <a:ext cx="1563953" cy="18891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2425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3035603" y="3213874"/>
            <a:ext cx="5530205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4400" b="1" i="1" dirty="0">
                <a:solidFill>
                  <a:srgbClr val="0070C0"/>
                </a:solidFill>
                <a:latin typeface="Brush Script MT" pitchFamily="66" charset="0"/>
              </a:rPr>
              <a:t>         klik  yuuukkk....</a:t>
            </a:r>
          </a:p>
          <a:p>
            <a:pPr algn="ctr"/>
            <a:r>
              <a:rPr lang="id-ID" sz="3600" b="1" dirty="0"/>
              <a:t>klubpompi.pom.go.id</a:t>
            </a:r>
          </a:p>
          <a:p>
            <a:pPr algn="ctr"/>
            <a:endParaRPr lang="id-ID" sz="3600" b="1" dirty="0"/>
          </a:p>
        </p:txBody>
      </p:sp>
      <p:pic>
        <p:nvPicPr>
          <p:cNvPr id="38" name="Picture 2" descr="E:\sadar pangan ama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40821"/>
          <a:stretch/>
        </p:blipFill>
        <p:spPr bwMode="auto">
          <a:xfrm>
            <a:off x="197491" y="13732"/>
            <a:ext cx="5004602" cy="237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95536" y="2492896"/>
            <a:ext cx="481894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6000" b="1" dirty="0">
                <a:solidFill>
                  <a:srgbClr val="FF0000"/>
                </a:solidFill>
                <a:latin typeface="Viner Hand ITC" pitchFamily="66" charset="0"/>
              </a:rPr>
              <a:t>terima kasih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447800" y="4495800"/>
            <a:ext cx="6335843" cy="1760280"/>
            <a:chOff x="749992" y="4296432"/>
            <a:chExt cx="6335843" cy="1760280"/>
          </a:xfrm>
        </p:grpSpPr>
        <p:pic>
          <p:nvPicPr>
            <p:cNvPr id="14" name="Picture 5" descr="C:\Users\Rachmat Widyanto\Pictures\New folder (2)\images 3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992" y="4333453"/>
              <a:ext cx="1252015" cy="1665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6" descr="C:\Users\Rachmat Widyanto\Pictures\New folder (2)\images 4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7079" y="4523835"/>
              <a:ext cx="641847" cy="15191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7" descr="C:\Users\Rachmat Widyanto\Pictures\New folder (2)\images 5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6254" y="4858313"/>
              <a:ext cx="849581" cy="11404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8" descr="C:\Users\Rachmat Widyanto\Pictures\New folder (2)\images 6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2135" y="4546207"/>
              <a:ext cx="536578" cy="14968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467" y="4394428"/>
              <a:ext cx="721012" cy="1662284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2918" y="4435540"/>
              <a:ext cx="637078" cy="1607489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6061" y="4435540"/>
              <a:ext cx="813379" cy="1617071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711676" y="4296432"/>
              <a:ext cx="752851" cy="17191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4837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08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037" y="0"/>
            <a:ext cx="119856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"/>
          <p:cNvGrpSpPr/>
          <p:nvPr/>
        </p:nvGrpSpPr>
        <p:grpSpPr>
          <a:xfrm>
            <a:off x="2276428" y="152400"/>
            <a:ext cx="6715172" cy="729613"/>
            <a:chOff x="1560861" y="3357"/>
            <a:chExt cx="5472684" cy="729613"/>
          </a:xfrm>
        </p:grpSpPr>
        <p:sp>
          <p:nvSpPr>
            <p:cNvPr id="5" name="Pentagon 4"/>
            <p:cNvSpPr/>
            <p:nvPr/>
          </p:nvSpPr>
          <p:spPr>
            <a:xfrm rot="10800000">
              <a:off x="1560861" y="3357"/>
              <a:ext cx="5472684" cy="729613"/>
            </a:xfrm>
            <a:prstGeom prst="homePlat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Pentagon 4"/>
            <p:cNvSpPr/>
            <p:nvPr/>
          </p:nvSpPr>
          <p:spPr>
            <a:xfrm rot="21600000">
              <a:off x="1743267" y="3357"/>
              <a:ext cx="5290278" cy="72961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21739" tIns="76200" rIns="14224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d-ID" sz="4000" b="1" kern="1200" dirty="0"/>
                <a:t>PENDAHULUAN</a:t>
              </a:r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1633486" y="152400"/>
            <a:ext cx="714380" cy="7143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4000" b="1" dirty="0"/>
              <a:t>1</a:t>
            </a:r>
          </a:p>
        </p:txBody>
      </p:sp>
      <p:pic>
        <p:nvPicPr>
          <p:cNvPr id="2050" name="Picture 2" descr="C:\Documents and Settings\Administrator\My Documents\komik\hasil crop\saki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42" y="1714488"/>
            <a:ext cx="2157413" cy="3981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9" name="Diagram 8"/>
          <p:cNvGraphicFramePr/>
          <p:nvPr/>
        </p:nvGraphicFramePr>
        <p:xfrm>
          <a:off x="2411760" y="1628800"/>
          <a:ext cx="6336704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2339752" y="5157192"/>
            <a:ext cx="6552728" cy="954107"/>
          </a:xfrm>
          <a:prstGeom prst="rect">
            <a:avLst/>
          </a:prstGeom>
          <a:solidFill>
            <a:srgbClr val="C00000"/>
          </a:solidFill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id-ID" sz="2800" b="1" dirty="0">
                <a:solidFill>
                  <a:schemeClr val="bg1"/>
                </a:solidFill>
              </a:rPr>
              <a:t>Penjaminan</a:t>
            </a:r>
          </a:p>
          <a:p>
            <a:pPr lvl="0" algn="ctr"/>
            <a:r>
              <a:rPr lang="id-ID" sz="2800" b="1" dirty="0">
                <a:solidFill>
                  <a:schemeClr val="bg1"/>
                </a:solidFill>
              </a:rPr>
              <a:t>Keamanan Pangan (KP) Sekolah</a:t>
            </a:r>
          </a:p>
        </p:txBody>
      </p:sp>
      <p:sp>
        <p:nvSpPr>
          <p:cNvPr id="19" name="Striped Right Arrow 18"/>
          <p:cNvSpPr/>
          <p:nvPr/>
        </p:nvSpPr>
        <p:spPr>
          <a:xfrm rot="5400000">
            <a:off x="5454098" y="3627022"/>
            <a:ext cx="684076" cy="230425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08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0"/>
            <a:ext cx="119856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3"/>
          <p:cNvGrpSpPr/>
          <p:nvPr/>
        </p:nvGrpSpPr>
        <p:grpSpPr>
          <a:xfrm>
            <a:off x="2276428" y="152400"/>
            <a:ext cx="6715172" cy="729613"/>
            <a:chOff x="1560861" y="3357"/>
            <a:chExt cx="5472684" cy="729613"/>
          </a:xfrm>
        </p:grpSpPr>
        <p:sp>
          <p:nvSpPr>
            <p:cNvPr id="5" name="Pentagon 4"/>
            <p:cNvSpPr/>
            <p:nvPr/>
          </p:nvSpPr>
          <p:spPr>
            <a:xfrm rot="10800000">
              <a:off x="1560861" y="3357"/>
              <a:ext cx="5472684" cy="729613"/>
            </a:xfrm>
            <a:prstGeom prst="homePlat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Pentagon 4"/>
            <p:cNvSpPr/>
            <p:nvPr/>
          </p:nvSpPr>
          <p:spPr>
            <a:xfrm rot="21600000">
              <a:off x="1743267" y="3357"/>
              <a:ext cx="5290278" cy="72961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21739" tIns="76200" rIns="14224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d-ID" sz="4000" b="1" kern="1200" dirty="0"/>
                <a:t>PENDAHULUAN</a:t>
              </a:r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1600200" y="123820"/>
            <a:ext cx="714380" cy="7143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4000" b="1" dirty="0"/>
              <a:t>1</a:t>
            </a:r>
          </a:p>
        </p:txBody>
      </p:sp>
      <p:pic>
        <p:nvPicPr>
          <p:cNvPr id="2050" name="Picture 2" descr="C:\Documents and Settings\Administrator\My Documents\komik\hasil crop\saki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42" y="1714488"/>
            <a:ext cx="2157413" cy="3981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9" name="Diagram 8"/>
          <p:cNvGraphicFramePr/>
          <p:nvPr/>
        </p:nvGraphicFramePr>
        <p:xfrm>
          <a:off x="2411760" y="1685032"/>
          <a:ext cx="6408712" cy="4408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52400" y="0"/>
            <a:ext cx="8839200" cy="1219200"/>
            <a:chOff x="-95544" y="0"/>
            <a:chExt cx="8839200" cy="1219200"/>
          </a:xfrm>
        </p:grpSpPr>
        <p:pic>
          <p:nvPicPr>
            <p:cNvPr id="9" name="Picture 308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95544" y="0"/>
              <a:ext cx="1198563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3"/>
            <p:cNvGrpSpPr/>
            <p:nvPr/>
          </p:nvGrpSpPr>
          <p:grpSpPr>
            <a:xfrm>
              <a:off x="2028484" y="152401"/>
              <a:ext cx="6715172" cy="761999"/>
              <a:chOff x="1700326" y="-272846"/>
              <a:chExt cx="5472684" cy="761999"/>
            </a:xfrm>
          </p:grpSpPr>
          <p:sp>
            <p:nvSpPr>
              <p:cNvPr id="5" name="Pentagon 4"/>
              <p:cNvSpPr/>
              <p:nvPr/>
            </p:nvSpPr>
            <p:spPr>
              <a:xfrm rot="10800000">
                <a:off x="1700326" y="-272846"/>
                <a:ext cx="5472684" cy="729613"/>
              </a:xfrm>
              <a:prstGeom prst="homePlat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6" name="Pentagon 4"/>
              <p:cNvSpPr/>
              <p:nvPr/>
            </p:nvSpPr>
            <p:spPr>
              <a:xfrm>
                <a:off x="1820631" y="-240460"/>
                <a:ext cx="5290278" cy="72961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21739" tIns="76200" rIns="142240" bIns="7620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id-ID" sz="4000" b="1" kern="1200" dirty="0"/>
                  <a:t>PENDAHULUAN</a:t>
                </a:r>
              </a:p>
            </p:txBody>
          </p:sp>
        </p:grpSp>
        <p:sp>
          <p:nvSpPr>
            <p:cNvPr id="7" name="Rounded Rectangle 6"/>
            <p:cNvSpPr/>
            <p:nvPr/>
          </p:nvSpPr>
          <p:spPr>
            <a:xfrm>
              <a:off x="1385542" y="152401"/>
              <a:ext cx="714380" cy="714380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4000" b="1" dirty="0"/>
                <a:t>1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375196" y="2029296"/>
            <a:ext cx="7661300" cy="4640064"/>
            <a:chOff x="1375196" y="2029296"/>
            <a:chExt cx="7661300" cy="4640064"/>
          </a:xfrm>
        </p:grpSpPr>
        <p:graphicFrame>
          <p:nvGraphicFramePr>
            <p:cNvPr id="10" name="Diagram 9"/>
            <p:cNvGraphicFramePr/>
            <p:nvPr/>
          </p:nvGraphicFramePr>
          <p:xfrm>
            <a:off x="1956048" y="2029296"/>
            <a:ext cx="7080448" cy="464006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pic>
          <p:nvPicPr>
            <p:cNvPr id="11" name="Picture 2" descr="http://pompi.pom.go.id/v4/images/vita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375196" y="4648200"/>
              <a:ext cx="797801" cy="1860761"/>
            </a:xfrm>
            <a:prstGeom prst="rect">
              <a:avLst/>
            </a:prstGeom>
            <a:noFill/>
          </p:spPr>
        </p:pic>
      </p:grpSp>
      <p:sp>
        <p:nvSpPr>
          <p:cNvPr id="13" name="Rectangle 12"/>
          <p:cNvSpPr/>
          <p:nvPr/>
        </p:nvSpPr>
        <p:spPr>
          <a:xfrm>
            <a:off x="3563888" y="3717032"/>
            <a:ext cx="5040560" cy="2160240"/>
          </a:xfrm>
          <a:prstGeom prst="rect">
            <a:avLst/>
          </a:prstGeom>
          <a:solidFill>
            <a:srgbClr val="00B050">
              <a:alpha val="36863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b="1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1233378"/>
            <a:ext cx="1087630" cy="248365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26" y="2854557"/>
            <a:ext cx="1079460" cy="21460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7096671"/>
              </p:ext>
            </p:extLst>
          </p:nvPr>
        </p:nvGraphicFramePr>
        <p:xfrm>
          <a:off x="395536" y="1697099"/>
          <a:ext cx="8352928" cy="49002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" name="Group 9"/>
          <p:cNvGrpSpPr/>
          <p:nvPr/>
        </p:nvGrpSpPr>
        <p:grpSpPr>
          <a:xfrm>
            <a:off x="152400" y="0"/>
            <a:ext cx="8839201" cy="1219200"/>
            <a:chOff x="-22966" y="0"/>
            <a:chExt cx="8839201" cy="1219200"/>
          </a:xfrm>
        </p:grpSpPr>
        <p:pic>
          <p:nvPicPr>
            <p:cNvPr id="9" name="Picture 3080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-22966" y="0"/>
              <a:ext cx="1198563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3"/>
            <p:cNvGrpSpPr/>
            <p:nvPr/>
          </p:nvGrpSpPr>
          <p:grpSpPr>
            <a:xfrm>
              <a:off x="2172501" y="76200"/>
              <a:ext cx="6643734" cy="984172"/>
              <a:chOff x="1820457" y="796279"/>
              <a:chExt cx="5472684" cy="729613"/>
            </a:xfrm>
          </p:grpSpPr>
          <p:sp>
            <p:nvSpPr>
              <p:cNvPr id="5" name="Pentagon 4"/>
              <p:cNvSpPr/>
              <p:nvPr/>
            </p:nvSpPr>
            <p:spPr>
              <a:xfrm rot="10800000">
                <a:off x="1820457" y="796279"/>
                <a:ext cx="5472684" cy="729613"/>
              </a:xfrm>
              <a:prstGeom prst="homePlat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6" name="Pentagon 4"/>
              <p:cNvSpPr/>
              <p:nvPr/>
            </p:nvSpPr>
            <p:spPr>
              <a:xfrm>
                <a:off x="2002862" y="796279"/>
                <a:ext cx="5290278" cy="72961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21739" tIns="76200" rIns="142240" bIns="76200" numCol="1" spcCol="1270" anchor="ctr" anchorCtr="0">
                <a:noAutofit/>
              </a:bodyPr>
              <a:lstStyle/>
              <a:p>
                <a:pPr lvl="0" algn="ctr" defTabSz="889000"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id-ID" sz="2400" b="1" kern="1200" dirty="0"/>
                  <a:t>PERAN ANGGOTA KOMUNITAS SEKOLAH DALAM PENJAMINAN KEAMANAN PANGAN</a:t>
                </a:r>
                <a:endParaRPr lang="id-ID" sz="2400" kern="1200" dirty="0"/>
              </a:p>
            </p:txBody>
          </p:sp>
        </p:grpSp>
        <p:sp>
          <p:nvSpPr>
            <p:cNvPr id="7" name="Rounded Rectangle 6"/>
            <p:cNvSpPr/>
            <p:nvPr/>
          </p:nvSpPr>
          <p:spPr>
            <a:xfrm>
              <a:off x="1600996" y="220217"/>
              <a:ext cx="714380" cy="714380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4000" b="1" dirty="0"/>
                <a:t>2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259632" y="5714092"/>
            <a:ext cx="662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800" b="1" dirty="0"/>
              <a:t>Anggota komunitas sekolah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/>
          <p:nvPr/>
        </p:nvGrpSpPr>
        <p:grpSpPr>
          <a:xfrm>
            <a:off x="152400" y="0"/>
            <a:ext cx="8839200" cy="1219200"/>
            <a:chOff x="-338110" y="197768"/>
            <a:chExt cx="8839200" cy="1219200"/>
          </a:xfrm>
        </p:grpSpPr>
        <p:pic>
          <p:nvPicPr>
            <p:cNvPr id="15" name="Picture 308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338110" y="197768"/>
              <a:ext cx="1198563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15"/>
            <p:cNvGrpSpPr/>
            <p:nvPr/>
          </p:nvGrpSpPr>
          <p:grpSpPr>
            <a:xfrm>
              <a:off x="1857356" y="284588"/>
              <a:ext cx="6643734" cy="984172"/>
              <a:chOff x="1560861" y="950766"/>
              <a:chExt cx="5472684" cy="729613"/>
            </a:xfrm>
          </p:grpSpPr>
          <p:sp>
            <p:nvSpPr>
              <p:cNvPr id="18" name="Pentagon 17"/>
              <p:cNvSpPr/>
              <p:nvPr/>
            </p:nvSpPr>
            <p:spPr>
              <a:xfrm rot="10800000">
                <a:off x="1560861" y="950766"/>
                <a:ext cx="5472684" cy="729613"/>
              </a:xfrm>
              <a:prstGeom prst="homePlat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9" name="Pentagon 4"/>
              <p:cNvSpPr/>
              <p:nvPr/>
            </p:nvSpPr>
            <p:spPr>
              <a:xfrm rot="21600000">
                <a:off x="1743267" y="950766"/>
                <a:ext cx="5290278" cy="72961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21739" tIns="76200" rIns="142240" bIns="76200" numCol="1" spcCol="1270" anchor="ctr" anchorCtr="0">
                <a:noAutofit/>
              </a:bodyPr>
              <a:lstStyle/>
              <a:p>
                <a:pPr lvl="0" algn="ctr" defTabSz="889000"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id-ID" sz="2400" b="1" kern="1200" dirty="0"/>
                  <a:t>PERAN ANGGOTA KOMUNITAS SEKOLAH DALAM PENJAMINAN KEAMANAN PANGAN</a:t>
                </a:r>
                <a:endParaRPr lang="id-ID" sz="2400" kern="1200" dirty="0"/>
              </a:p>
            </p:txBody>
          </p:sp>
        </p:grpSp>
        <p:sp>
          <p:nvSpPr>
            <p:cNvPr id="17" name="Rounded Rectangle 16"/>
            <p:cNvSpPr/>
            <p:nvPr/>
          </p:nvSpPr>
          <p:spPr>
            <a:xfrm>
              <a:off x="1285852" y="428604"/>
              <a:ext cx="714380" cy="714380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4000" b="1" dirty="0"/>
                <a:t>2</a:t>
              </a:r>
            </a:p>
          </p:txBody>
        </p:sp>
      </p:grpSp>
      <p:grpSp>
        <p:nvGrpSpPr>
          <p:cNvPr id="4" name="Group 21"/>
          <p:cNvGrpSpPr/>
          <p:nvPr/>
        </p:nvGrpSpPr>
        <p:grpSpPr>
          <a:xfrm>
            <a:off x="395536" y="1371600"/>
            <a:ext cx="8457469" cy="5125591"/>
            <a:chOff x="611560" y="1685031"/>
            <a:chExt cx="8457469" cy="5125591"/>
          </a:xfrm>
        </p:grpSpPr>
        <p:graphicFrame>
          <p:nvGraphicFramePr>
            <p:cNvPr id="12" name="Diagram 11"/>
            <p:cNvGraphicFramePr/>
            <p:nvPr/>
          </p:nvGraphicFramePr>
          <p:xfrm>
            <a:off x="611560" y="1685031"/>
            <a:ext cx="7416824" cy="487494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pic>
          <p:nvPicPr>
            <p:cNvPr id="1026" name="Picture 2" descr="C:\Users\Thoshiba\Documents\BPOM - WPR Mei 2013\Guru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452320" y="5047803"/>
              <a:ext cx="1616709" cy="1762819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/>
          <p:nvPr/>
        </p:nvGrpSpPr>
        <p:grpSpPr>
          <a:xfrm>
            <a:off x="152400" y="0"/>
            <a:ext cx="8839200" cy="1219200"/>
            <a:chOff x="-22966" y="0"/>
            <a:chExt cx="8839200" cy="1219200"/>
          </a:xfrm>
        </p:grpSpPr>
        <p:pic>
          <p:nvPicPr>
            <p:cNvPr id="15" name="Picture 308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22966" y="0"/>
              <a:ext cx="1198563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15"/>
            <p:cNvGrpSpPr/>
            <p:nvPr/>
          </p:nvGrpSpPr>
          <p:grpSpPr>
            <a:xfrm>
              <a:off x="2172500" y="76199"/>
              <a:ext cx="6643734" cy="990600"/>
              <a:chOff x="1820457" y="796277"/>
              <a:chExt cx="5472683" cy="734378"/>
            </a:xfrm>
          </p:grpSpPr>
          <p:sp>
            <p:nvSpPr>
              <p:cNvPr id="18" name="Pentagon 17"/>
              <p:cNvSpPr/>
              <p:nvPr/>
            </p:nvSpPr>
            <p:spPr>
              <a:xfrm rot="10800000">
                <a:off x="1820457" y="801042"/>
                <a:ext cx="5472683" cy="729613"/>
              </a:xfrm>
              <a:prstGeom prst="homePlat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9" name="Pentagon 4"/>
              <p:cNvSpPr/>
              <p:nvPr/>
            </p:nvSpPr>
            <p:spPr>
              <a:xfrm>
                <a:off x="1920520" y="796277"/>
                <a:ext cx="5290278" cy="72961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21739" tIns="76200" rIns="142240" bIns="76200" numCol="1" spcCol="1270" anchor="ctr" anchorCtr="0">
                <a:noAutofit/>
              </a:bodyPr>
              <a:lstStyle/>
              <a:p>
                <a:pPr lvl="0" algn="ctr" defTabSz="889000"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id-ID" sz="2400" b="1" kern="1200" dirty="0"/>
                  <a:t>PERAN ANGGOTA KOMUNITAS SEKOLAH DALAM PENJAMINAN KEAMANAN PANGAN</a:t>
                </a:r>
                <a:endParaRPr lang="id-ID" sz="2400" kern="1200" dirty="0"/>
              </a:p>
            </p:txBody>
          </p:sp>
        </p:grpSp>
        <p:sp>
          <p:nvSpPr>
            <p:cNvPr id="17" name="Rounded Rectangle 16"/>
            <p:cNvSpPr/>
            <p:nvPr/>
          </p:nvSpPr>
          <p:spPr>
            <a:xfrm>
              <a:off x="1624854" y="220216"/>
              <a:ext cx="714380" cy="714380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4000" b="1" dirty="0"/>
                <a:t>2</a:t>
              </a:r>
            </a:p>
          </p:txBody>
        </p:sp>
      </p:grpSp>
      <p:grpSp>
        <p:nvGrpSpPr>
          <p:cNvPr id="4" name="Group 12"/>
          <p:cNvGrpSpPr/>
          <p:nvPr/>
        </p:nvGrpSpPr>
        <p:grpSpPr>
          <a:xfrm>
            <a:off x="251520" y="1772816"/>
            <a:ext cx="8712968" cy="4896544"/>
            <a:chOff x="323528" y="1405252"/>
            <a:chExt cx="8712968" cy="4896544"/>
          </a:xfrm>
        </p:grpSpPr>
        <p:graphicFrame>
          <p:nvGraphicFramePr>
            <p:cNvPr id="12" name="Diagram 11"/>
            <p:cNvGraphicFramePr/>
            <p:nvPr>
              <p:extLst>
                <p:ext uri="{D42A27DB-BD31-4B8C-83A1-F6EECF244321}">
                  <p14:modId xmlns:p14="http://schemas.microsoft.com/office/powerpoint/2010/main" val="4131981411"/>
                </p:ext>
              </p:extLst>
            </p:nvPr>
          </p:nvGraphicFramePr>
          <p:xfrm>
            <a:off x="323528" y="1405252"/>
            <a:ext cx="8208912" cy="475252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pic>
          <p:nvPicPr>
            <p:cNvPr id="2050" name="Picture 2" descr="C:\Users\Thoshiba\Documents\BPOM - WPR Mei 2013\tim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488496" y="4864026"/>
              <a:ext cx="1548000" cy="1437770"/>
            </a:xfrm>
            <a:prstGeom prst="rect">
              <a:avLst/>
            </a:prstGeom>
            <a:noFill/>
            <a:ln>
              <a:solidFill>
                <a:srgbClr val="ADDB7B"/>
              </a:solidFill>
            </a:ln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template PJAS</Template>
  <TotalTime>3284</TotalTime>
  <Words>2212</Words>
  <Application>Microsoft Office PowerPoint</Application>
  <PresentationFormat>On-screen Show (4:3)</PresentationFormat>
  <Paragraphs>277</Paragraphs>
  <Slides>32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Brush Script MT</vt:lpstr>
      <vt:lpstr>Calibri</vt:lpstr>
      <vt:lpstr>Viner Hand ITC</vt:lpstr>
      <vt:lpstr>Wingdings</vt:lpstr>
      <vt:lpstr>2_Office Theme</vt:lpstr>
      <vt:lpstr>PowerPoint Presentation</vt:lpstr>
      <vt:lpstr>AGENDA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FASILITATOR  KEAMANAN PANGAN SEKOLAH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-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PERAN KOMUNITAS SEKOLAH UNTUK PENJAMINAN KEAMANAN PANGAN</dc:title>
  <dc:creator>-</dc:creator>
  <cp:lastModifiedBy>surveilan pangan</cp:lastModifiedBy>
  <cp:revision>118</cp:revision>
  <dcterms:created xsi:type="dcterms:W3CDTF">2012-02-24T01:56:36Z</dcterms:created>
  <dcterms:modified xsi:type="dcterms:W3CDTF">2018-04-30T10:01:34Z</dcterms:modified>
</cp:coreProperties>
</file>